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1" r:id="rId4"/>
    <p:sldId id="291" r:id="rId5"/>
    <p:sldId id="271" r:id="rId6"/>
    <p:sldId id="257" r:id="rId7"/>
    <p:sldId id="289" r:id="rId8"/>
    <p:sldId id="272" r:id="rId9"/>
    <p:sldId id="267" r:id="rId10"/>
    <p:sldId id="273" r:id="rId11"/>
    <p:sldId id="275" r:id="rId12"/>
    <p:sldId id="276" r:id="rId13"/>
    <p:sldId id="277" r:id="rId14"/>
    <p:sldId id="279" r:id="rId15"/>
    <p:sldId id="278" r:id="rId16"/>
    <p:sldId id="268" r:id="rId17"/>
    <p:sldId id="284" r:id="rId18"/>
    <p:sldId id="274" r:id="rId19"/>
    <p:sldId id="280" r:id="rId20"/>
    <p:sldId id="292" r:id="rId21"/>
    <p:sldId id="293" r:id="rId22"/>
    <p:sldId id="281" r:id="rId23"/>
    <p:sldId id="283" r:id="rId24"/>
    <p:sldId id="285" r:id="rId25"/>
    <p:sldId id="282" r:id="rId26"/>
    <p:sldId id="296" r:id="rId27"/>
    <p:sldId id="297" r:id="rId28"/>
    <p:sldId id="298" r:id="rId29"/>
    <p:sldId id="270" r:id="rId30"/>
    <p:sldId id="286" r:id="rId31"/>
    <p:sldId id="287" r:id="rId32"/>
    <p:sldId id="295" r:id="rId33"/>
    <p:sldId id="260" r:id="rId34"/>
    <p:sldId id="294" r:id="rId35"/>
    <p:sldId id="262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4" d="100"/>
          <a:sy n="74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ka Amadi" userId="5041e58d89cbfacf" providerId="LiveId" clId="{57F85F1F-9358-4CB9-8F62-5A59B9BF4396}"/>
    <pc:docChg chg="undo custSel addSld delSld modSld sldOrd">
      <pc:chgData name="Chiaka Amadi" userId="5041e58d89cbfacf" providerId="LiveId" clId="{57F85F1F-9358-4CB9-8F62-5A59B9BF4396}" dt="2018-01-09T23:00:03.559" v="2284" actId="20577"/>
      <pc:docMkLst>
        <pc:docMk/>
      </pc:docMkLst>
      <pc:sldChg chg="modSp ord">
        <pc:chgData name="Chiaka Amadi" userId="5041e58d89cbfacf" providerId="LiveId" clId="{57F85F1F-9358-4CB9-8F62-5A59B9BF4396}" dt="2018-01-09T20:54:15.518" v="883" actId="20577"/>
        <pc:sldMkLst>
          <pc:docMk/>
          <pc:sldMk cId="3274188395" sldId="257"/>
        </pc:sldMkLst>
        <pc:spChg chg="mod">
          <ac:chgData name="Chiaka Amadi" userId="5041e58d89cbfacf" providerId="LiveId" clId="{57F85F1F-9358-4CB9-8F62-5A59B9BF4396}" dt="2018-01-08T07:55:21.866" v="34" actId="20577"/>
          <ac:spMkLst>
            <pc:docMk/>
            <pc:sldMk cId="3274188395" sldId="257"/>
            <ac:spMk id="2" creationId="{00000000-0000-0000-0000-000000000000}"/>
          </ac:spMkLst>
        </pc:spChg>
        <pc:spChg chg="mod">
          <ac:chgData name="Chiaka Amadi" userId="5041e58d89cbfacf" providerId="LiveId" clId="{57F85F1F-9358-4CB9-8F62-5A59B9BF4396}" dt="2018-01-09T20:54:15.518" v="883" actId="20577"/>
          <ac:spMkLst>
            <pc:docMk/>
            <pc:sldMk cId="3274188395" sldId="257"/>
            <ac:spMk id="3" creationId="{00000000-0000-0000-0000-000000000000}"/>
          </ac:spMkLst>
        </pc:spChg>
      </pc:sldChg>
      <pc:sldChg chg="modSp ord">
        <pc:chgData name="Chiaka Amadi" userId="5041e58d89cbfacf" providerId="LiveId" clId="{57F85F1F-9358-4CB9-8F62-5A59B9BF4396}" dt="2018-01-09T20:46:35.725" v="350" actId="20577"/>
        <pc:sldMkLst>
          <pc:docMk/>
          <pc:sldMk cId="3188503060" sldId="261"/>
        </pc:sldMkLst>
        <pc:spChg chg="mod">
          <ac:chgData name="Chiaka Amadi" userId="5041e58d89cbfacf" providerId="LiveId" clId="{57F85F1F-9358-4CB9-8F62-5A59B9BF4396}" dt="2018-01-09T20:46:35.725" v="350" actId="20577"/>
          <ac:spMkLst>
            <pc:docMk/>
            <pc:sldMk cId="3188503060" sldId="261"/>
            <ac:spMk id="3" creationId="{00000000-0000-0000-0000-000000000000}"/>
          </ac:spMkLst>
        </pc:spChg>
      </pc:sldChg>
      <pc:sldChg chg="del">
        <pc:chgData name="Chiaka Amadi" userId="5041e58d89cbfacf" providerId="LiveId" clId="{57F85F1F-9358-4CB9-8F62-5A59B9BF4396}" dt="2018-01-09T20:59:44.458" v="1268" actId="2696"/>
        <pc:sldMkLst>
          <pc:docMk/>
          <pc:sldMk cId="4203537599" sldId="263"/>
        </pc:sldMkLst>
      </pc:sldChg>
      <pc:sldChg chg="del">
        <pc:chgData name="Chiaka Amadi" userId="5041e58d89cbfacf" providerId="LiveId" clId="{57F85F1F-9358-4CB9-8F62-5A59B9BF4396}" dt="2018-01-09T22:35:11.643" v="1506" actId="2696"/>
        <pc:sldMkLst>
          <pc:docMk/>
          <pc:sldMk cId="2782966033" sldId="266"/>
        </pc:sldMkLst>
      </pc:sldChg>
      <pc:sldChg chg="modSp">
        <pc:chgData name="Chiaka Amadi" userId="5041e58d89cbfacf" providerId="LiveId" clId="{57F85F1F-9358-4CB9-8F62-5A59B9BF4396}" dt="2018-01-09T20:59:22.968" v="1267" actId="20577"/>
        <pc:sldMkLst>
          <pc:docMk/>
          <pc:sldMk cId="127192448" sldId="267"/>
        </pc:sldMkLst>
        <pc:spChg chg="mod">
          <ac:chgData name="Chiaka Amadi" userId="5041e58d89cbfacf" providerId="LiveId" clId="{57F85F1F-9358-4CB9-8F62-5A59B9BF4396}" dt="2018-01-09T20:59:22.968" v="1267" actId="20577"/>
          <ac:spMkLst>
            <pc:docMk/>
            <pc:sldMk cId="127192448" sldId="267"/>
            <ac:spMk id="3" creationId="{00000000-0000-0000-0000-000000000000}"/>
          </ac:spMkLst>
        </pc:spChg>
      </pc:sldChg>
      <pc:sldChg chg="modSp">
        <pc:chgData name="Chiaka Amadi" userId="5041e58d89cbfacf" providerId="LiveId" clId="{57F85F1F-9358-4CB9-8F62-5A59B9BF4396}" dt="2018-01-09T22:39:05.252" v="1568" actId="20577"/>
        <pc:sldMkLst>
          <pc:docMk/>
          <pc:sldMk cId="397138812" sldId="268"/>
        </pc:sldMkLst>
        <pc:spChg chg="mod">
          <ac:chgData name="Chiaka Amadi" userId="5041e58d89cbfacf" providerId="LiveId" clId="{57F85F1F-9358-4CB9-8F62-5A59B9BF4396}" dt="2018-01-09T22:39:05.252" v="1568" actId="20577"/>
          <ac:spMkLst>
            <pc:docMk/>
            <pc:sldMk cId="397138812" sldId="268"/>
            <ac:spMk id="3" creationId="{00000000-0000-0000-0000-000000000000}"/>
          </ac:spMkLst>
        </pc:spChg>
      </pc:sldChg>
      <pc:sldChg chg="ord">
        <pc:chgData name="Chiaka Amadi" userId="5041e58d89cbfacf" providerId="LiveId" clId="{57F85F1F-9358-4CB9-8F62-5A59B9BF4396}" dt="2018-01-09T19:34:37.313" v="37"/>
        <pc:sldMkLst>
          <pc:docMk/>
          <pc:sldMk cId="3289737449" sldId="269"/>
        </pc:sldMkLst>
      </pc:sldChg>
      <pc:sldChg chg="modSp ord">
        <pc:chgData name="Chiaka Amadi" userId="5041e58d89cbfacf" providerId="LiveId" clId="{57F85F1F-9358-4CB9-8F62-5A59B9BF4396}" dt="2018-01-09T22:38:24.222" v="1549"/>
        <pc:sldMkLst>
          <pc:docMk/>
          <pc:sldMk cId="1452596448" sldId="270"/>
        </pc:sldMkLst>
        <pc:spChg chg="mod">
          <ac:chgData name="Chiaka Amadi" userId="5041e58d89cbfacf" providerId="LiveId" clId="{57F85F1F-9358-4CB9-8F62-5A59B9BF4396}" dt="2018-01-09T22:38:09.449" v="1547" actId="20577"/>
          <ac:spMkLst>
            <pc:docMk/>
            <pc:sldMk cId="1452596448" sldId="270"/>
            <ac:spMk id="3" creationId="{8F1DE272-CB4C-4A92-B5E8-841489A34C3C}"/>
          </ac:spMkLst>
        </pc:spChg>
      </pc:sldChg>
      <pc:sldChg chg="addSp delSp modSp ord">
        <pc:chgData name="Chiaka Amadi" userId="5041e58d89cbfacf" providerId="LiveId" clId="{57F85F1F-9358-4CB9-8F62-5A59B9BF4396}" dt="2018-01-09T20:45:11.368" v="342" actId="27636"/>
        <pc:sldMkLst>
          <pc:docMk/>
          <pc:sldMk cId="2022220945" sldId="271"/>
        </pc:sldMkLst>
        <pc:spChg chg="mod">
          <ac:chgData name="Chiaka Amadi" userId="5041e58d89cbfacf" providerId="LiveId" clId="{57F85F1F-9358-4CB9-8F62-5A59B9BF4396}" dt="2018-01-09T20:45:11.368" v="342" actId="27636"/>
          <ac:spMkLst>
            <pc:docMk/>
            <pc:sldMk cId="2022220945" sldId="271"/>
            <ac:spMk id="2" creationId="{8C067D7D-BB79-493B-8361-F3552549E71E}"/>
          </ac:spMkLst>
        </pc:spChg>
        <pc:spChg chg="del mod">
          <ac:chgData name="Chiaka Amadi" userId="5041e58d89cbfacf" providerId="LiveId" clId="{57F85F1F-9358-4CB9-8F62-5A59B9BF4396}" dt="2018-01-09T20:01:23.757" v="76" actId="478"/>
          <ac:spMkLst>
            <pc:docMk/>
            <pc:sldMk cId="2022220945" sldId="271"/>
            <ac:spMk id="3" creationId="{52E65D05-20F1-4086-9C03-85189A352B70}"/>
          </ac:spMkLst>
        </pc:spChg>
        <pc:spChg chg="add del mod">
          <ac:chgData name="Chiaka Amadi" userId="5041e58d89cbfacf" providerId="LiveId" clId="{57F85F1F-9358-4CB9-8F62-5A59B9BF4396}" dt="2018-01-09T20:01:26.217" v="77" actId="478"/>
          <ac:spMkLst>
            <pc:docMk/>
            <pc:sldMk cId="2022220945" sldId="271"/>
            <ac:spMk id="6" creationId="{E84847A8-2F71-48DC-8925-4ED2FC23D993}"/>
          </ac:spMkLst>
        </pc:spChg>
        <pc:picChg chg="add mod modCrop">
          <ac:chgData name="Chiaka Amadi" userId="5041e58d89cbfacf" providerId="LiveId" clId="{57F85F1F-9358-4CB9-8F62-5A59B9BF4396}" dt="2018-01-09T20:44:33.214" v="330" actId="1036"/>
          <ac:picMkLst>
            <pc:docMk/>
            <pc:sldMk cId="2022220945" sldId="271"/>
            <ac:picMk id="4" creationId="{D4BEB0CE-34F8-4DCF-BF1A-CBAA4A9F50B9}"/>
          </ac:picMkLst>
        </pc:picChg>
        <pc:picChg chg="add mod">
          <ac:chgData name="Chiaka Amadi" userId="5041e58d89cbfacf" providerId="LiveId" clId="{57F85F1F-9358-4CB9-8F62-5A59B9BF4396}" dt="2018-01-09T20:44:33.214" v="330" actId="1036"/>
          <ac:picMkLst>
            <pc:docMk/>
            <pc:sldMk cId="2022220945" sldId="271"/>
            <ac:picMk id="7" creationId="{7F7C6E35-83CD-49C7-912A-E6FEAD09930F}"/>
          </ac:picMkLst>
        </pc:picChg>
        <pc:picChg chg="add del mod modCrop">
          <ac:chgData name="Chiaka Amadi" userId="5041e58d89cbfacf" providerId="LiveId" clId="{57F85F1F-9358-4CB9-8F62-5A59B9BF4396}" dt="2018-01-09T20:04:07.955" v="103"/>
          <ac:picMkLst>
            <pc:docMk/>
            <pc:sldMk cId="2022220945" sldId="271"/>
            <ac:picMk id="8" creationId="{7F695234-3356-4255-BBDE-FCF72DA171B3}"/>
          </ac:picMkLst>
        </pc:picChg>
        <pc:picChg chg="add del mod">
          <ac:chgData name="Chiaka Amadi" userId="5041e58d89cbfacf" providerId="LiveId" clId="{57F85F1F-9358-4CB9-8F62-5A59B9BF4396}" dt="2018-01-09T20:17:48.698" v="180" actId="478"/>
          <ac:picMkLst>
            <pc:docMk/>
            <pc:sldMk cId="2022220945" sldId="271"/>
            <ac:picMk id="9" creationId="{B5386993-1C29-4759-8C7F-C37EB92AFCA4}"/>
          </ac:picMkLst>
        </pc:picChg>
        <pc:picChg chg="add del mod">
          <ac:chgData name="Chiaka Amadi" userId="5041e58d89cbfacf" providerId="LiveId" clId="{57F85F1F-9358-4CB9-8F62-5A59B9BF4396}" dt="2018-01-09T20:19:39.098" v="193" actId="478"/>
          <ac:picMkLst>
            <pc:docMk/>
            <pc:sldMk cId="2022220945" sldId="271"/>
            <ac:picMk id="10" creationId="{A48AB684-1343-4488-8D16-E2A983E7F508}"/>
          </ac:picMkLst>
        </pc:picChg>
        <pc:picChg chg="add mod">
          <ac:chgData name="Chiaka Amadi" userId="5041e58d89cbfacf" providerId="LiveId" clId="{57F85F1F-9358-4CB9-8F62-5A59B9BF4396}" dt="2018-01-09T20:44:33.214" v="330" actId="1036"/>
          <ac:picMkLst>
            <pc:docMk/>
            <pc:sldMk cId="2022220945" sldId="271"/>
            <ac:picMk id="11" creationId="{F769DC67-8C83-4D45-B899-7B55D6031D6E}"/>
          </ac:picMkLst>
        </pc:picChg>
        <pc:picChg chg="add mod">
          <ac:chgData name="Chiaka Amadi" userId="5041e58d89cbfacf" providerId="LiveId" clId="{57F85F1F-9358-4CB9-8F62-5A59B9BF4396}" dt="2018-01-09T20:44:33.214" v="330" actId="1036"/>
          <ac:picMkLst>
            <pc:docMk/>
            <pc:sldMk cId="2022220945" sldId="271"/>
            <ac:picMk id="12" creationId="{88676682-CE2B-4326-BBAE-DD379AA9C910}"/>
          </ac:picMkLst>
        </pc:picChg>
        <pc:picChg chg="add mod">
          <ac:chgData name="Chiaka Amadi" userId="5041e58d89cbfacf" providerId="LiveId" clId="{57F85F1F-9358-4CB9-8F62-5A59B9BF4396}" dt="2018-01-09T20:44:33.214" v="330" actId="1036"/>
          <ac:picMkLst>
            <pc:docMk/>
            <pc:sldMk cId="2022220945" sldId="271"/>
            <ac:picMk id="13" creationId="{23EEBFE4-265E-4FA4-A3CC-FC04B9BC4344}"/>
          </ac:picMkLst>
        </pc:picChg>
        <pc:picChg chg="add mod">
          <ac:chgData name="Chiaka Amadi" userId="5041e58d89cbfacf" providerId="LiveId" clId="{57F85F1F-9358-4CB9-8F62-5A59B9BF4396}" dt="2018-01-09T20:44:33.214" v="330" actId="1036"/>
          <ac:picMkLst>
            <pc:docMk/>
            <pc:sldMk cId="2022220945" sldId="271"/>
            <ac:picMk id="14" creationId="{40A4330B-DAFC-4344-9B2A-E23454D33D40}"/>
          </ac:picMkLst>
        </pc:picChg>
      </pc:sldChg>
      <pc:sldChg chg="modSp add ord">
        <pc:chgData name="Chiaka Amadi" userId="5041e58d89cbfacf" providerId="LiveId" clId="{57F85F1F-9358-4CB9-8F62-5A59B9BF4396}" dt="2018-01-09T20:58:06.369" v="1223" actId="20577"/>
        <pc:sldMkLst>
          <pc:docMk/>
          <pc:sldMk cId="1519612214" sldId="272"/>
        </pc:sldMkLst>
        <pc:spChg chg="mod">
          <ac:chgData name="Chiaka Amadi" userId="5041e58d89cbfacf" providerId="LiveId" clId="{57F85F1F-9358-4CB9-8F62-5A59B9BF4396}" dt="2018-01-09T20:55:45.484" v="898" actId="20577"/>
          <ac:spMkLst>
            <pc:docMk/>
            <pc:sldMk cId="1519612214" sldId="272"/>
            <ac:spMk id="2" creationId="{D877CB94-ABAB-4FFB-A3F7-D2BFF9CE6E62}"/>
          </ac:spMkLst>
        </pc:spChg>
        <pc:spChg chg="mod">
          <ac:chgData name="Chiaka Amadi" userId="5041e58d89cbfacf" providerId="LiveId" clId="{57F85F1F-9358-4CB9-8F62-5A59B9BF4396}" dt="2018-01-09T20:58:06.369" v="1223" actId="20577"/>
          <ac:spMkLst>
            <pc:docMk/>
            <pc:sldMk cId="1519612214" sldId="272"/>
            <ac:spMk id="3" creationId="{8D3DB704-EF33-4CF2-9E29-F8B63A7D4BD8}"/>
          </ac:spMkLst>
        </pc:spChg>
      </pc:sldChg>
      <pc:sldChg chg="addSp delSp modSp add del">
        <pc:chgData name="Chiaka Amadi" userId="5041e58d89cbfacf" providerId="LiveId" clId="{57F85F1F-9358-4CB9-8F62-5A59B9BF4396}" dt="2018-01-09T20:54:40.096" v="884" actId="2696"/>
        <pc:sldMkLst>
          <pc:docMk/>
          <pc:sldMk cId="2099242521" sldId="272"/>
        </pc:sldMkLst>
        <pc:picChg chg="add del">
          <ac:chgData name="Chiaka Amadi" userId="5041e58d89cbfacf" providerId="LiveId" clId="{57F85F1F-9358-4CB9-8F62-5A59B9BF4396}" dt="2018-01-09T20:02:59.203" v="90"/>
          <ac:picMkLst>
            <pc:docMk/>
            <pc:sldMk cId="2099242521" sldId="272"/>
            <ac:picMk id="3" creationId="{742B9FFD-7AA4-47A7-A790-44AF066C738E}"/>
          </ac:picMkLst>
        </pc:picChg>
        <pc:picChg chg="add del mod">
          <ac:chgData name="Chiaka Amadi" userId="5041e58d89cbfacf" providerId="LiveId" clId="{57F85F1F-9358-4CB9-8F62-5A59B9BF4396}" dt="2018-01-09T20:04:47.568" v="109" actId="478"/>
          <ac:picMkLst>
            <pc:docMk/>
            <pc:sldMk cId="2099242521" sldId="272"/>
            <ac:picMk id="4" creationId="{20FDB54B-AAB7-4923-BAA6-2940B8DC8741}"/>
          </ac:picMkLst>
        </pc:picChg>
        <pc:picChg chg="add del">
          <ac:chgData name="Chiaka Amadi" userId="5041e58d89cbfacf" providerId="LiveId" clId="{57F85F1F-9358-4CB9-8F62-5A59B9BF4396}" dt="2018-01-09T19:54:50.251" v="57" actId="478"/>
          <ac:picMkLst>
            <pc:docMk/>
            <pc:sldMk cId="2099242521" sldId="272"/>
            <ac:picMk id="5" creationId="{7F1E477C-98C2-41F3-BC46-DCDF7D0ABE6B}"/>
          </ac:picMkLst>
        </pc:picChg>
        <pc:picChg chg="add del mod ord modCrop">
          <ac:chgData name="Chiaka Amadi" userId="5041e58d89cbfacf" providerId="LiveId" clId="{57F85F1F-9358-4CB9-8F62-5A59B9BF4396}" dt="2018-01-09T20:02:23.868" v="84"/>
          <ac:picMkLst>
            <pc:docMk/>
            <pc:sldMk cId="2099242521" sldId="272"/>
            <ac:picMk id="6" creationId="{86019BCE-962E-43EC-97ED-A68178B6A4F1}"/>
          </ac:picMkLst>
        </pc:picChg>
        <pc:picChg chg="add del mod">
          <ac:chgData name="Chiaka Amadi" userId="5041e58d89cbfacf" providerId="LiveId" clId="{57F85F1F-9358-4CB9-8F62-5A59B9BF4396}" dt="2018-01-09T20:04:46.446" v="108" actId="478"/>
          <ac:picMkLst>
            <pc:docMk/>
            <pc:sldMk cId="2099242521" sldId="272"/>
            <ac:picMk id="7" creationId="{07E8A9D7-535C-4559-AA5B-47FA1397B26F}"/>
          </ac:picMkLst>
        </pc:picChg>
        <pc:picChg chg="add del mod">
          <ac:chgData name="Chiaka Amadi" userId="5041e58d89cbfacf" providerId="LiveId" clId="{57F85F1F-9358-4CB9-8F62-5A59B9BF4396}" dt="2018-01-09T20:00:32.932" v="69"/>
          <ac:picMkLst>
            <pc:docMk/>
            <pc:sldMk cId="2099242521" sldId="272"/>
            <ac:picMk id="8" creationId="{41C63062-CF17-49A6-9C86-31A1A7D1C98B}"/>
          </ac:picMkLst>
        </pc:picChg>
        <pc:picChg chg="add del mod modCrop">
          <ac:chgData name="Chiaka Amadi" userId="5041e58d89cbfacf" providerId="LiveId" clId="{57F85F1F-9358-4CB9-8F62-5A59B9BF4396}" dt="2018-01-09T20:01:09.872" v="74"/>
          <ac:picMkLst>
            <pc:docMk/>
            <pc:sldMk cId="2099242521" sldId="272"/>
            <ac:picMk id="9" creationId="{D6DF18DC-D12B-4341-93B2-5C049BAEB645}"/>
          </ac:picMkLst>
        </pc:picChg>
        <pc:picChg chg="add del mod modCrop">
          <ac:chgData name="Chiaka Amadi" userId="5041e58d89cbfacf" providerId="LiveId" clId="{57F85F1F-9358-4CB9-8F62-5A59B9BF4396}" dt="2018-01-09T20:12:35.440" v="114" actId="478"/>
          <ac:picMkLst>
            <pc:docMk/>
            <pc:sldMk cId="2099242521" sldId="272"/>
            <ac:picMk id="10" creationId="{AFE5F678-A2B3-4571-B98B-EA58367FA12C}"/>
          </ac:picMkLst>
        </pc:picChg>
        <pc:picChg chg="add del mod modCrop">
          <ac:chgData name="Chiaka Amadi" userId="5041e58d89cbfacf" providerId="LiveId" clId="{57F85F1F-9358-4CB9-8F62-5A59B9BF4396}" dt="2018-01-09T20:13:57.217" v="121"/>
          <ac:picMkLst>
            <pc:docMk/>
            <pc:sldMk cId="2099242521" sldId="272"/>
            <ac:picMk id="11" creationId="{BB245AE3-0FCC-4AEC-862D-707BDAEEFC65}"/>
          </ac:picMkLst>
        </pc:picChg>
        <pc:picChg chg="add del mod modCrop">
          <ac:chgData name="Chiaka Amadi" userId="5041e58d89cbfacf" providerId="LiveId" clId="{57F85F1F-9358-4CB9-8F62-5A59B9BF4396}" dt="2018-01-09T20:17:26.943" v="162"/>
          <ac:picMkLst>
            <pc:docMk/>
            <pc:sldMk cId="2099242521" sldId="272"/>
            <ac:picMk id="12" creationId="{7393D5D4-C5C7-4366-B74C-ED63B3CA30E1}"/>
          </ac:picMkLst>
        </pc:picChg>
        <pc:picChg chg="add del mod modCrop">
          <ac:chgData name="Chiaka Amadi" userId="5041e58d89cbfacf" providerId="LiveId" clId="{57F85F1F-9358-4CB9-8F62-5A59B9BF4396}" dt="2018-01-09T20:19:23.743" v="191"/>
          <ac:picMkLst>
            <pc:docMk/>
            <pc:sldMk cId="2099242521" sldId="272"/>
            <ac:picMk id="13" creationId="{4F0DAD98-2BE0-4040-8DC5-AEA39BE2A29C}"/>
          </ac:picMkLst>
        </pc:picChg>
        <pc:picChg chg="add del mod modCrop">
          <ac:chgData name="Chiaka Amadi" userId="5041e58d89cbfacf" providerId="LiveId" clId="{57F85F1F-9358-4CB9-8F62-5A59B9BF4396}" dt="2018-01-09T20:34:07.815" v="199"/>
          <ac:picMkLst>
            <pc:docMk/>
            <pc:sldMk cId="2099242521" sldId="272"/>
            <ac:picMk id="14" creationId="{56EB2F14-A0E3-4391-8643-1BCE9CE23306}"/>
          </ac:picMkLst>
        </pc:picChg>
        <pc:picChg chg="add del mod">
          <ac:chgData name="Chiaka Amadi" userId="5041e58d89cbfacf" providerId="LiveId" clId="{57F85F1F-9358-4CB9-8F62-5A59B9BF4396}" dt="2018-01-09T20:40:00.588" v="228"/>
          <ac:picMkLst>
            <pc:docMk/>
            <pc:sldMk cId="2099242521" sldId="272"/>
            <ac:picMk id="15" creationId="{863E4AD7-6428-4085-9CB9-52944C9B44F3}"/>
          </ac:picMkLst>
        </pc:picChg>
      </pc:sldChg>
      <pc:sldChg chg="modSp add ord">
        <pc:chgData name="Chiaka Amadi" userId="5041e58d89cbfacf" providerId="LiveId" clId="{57F85F1F-9358-4CB9-8F62-5A59B9BF4396}" dt="2018-01-09T22:57:29.454" v="2135" actId="20577"/>
        <pc:sldMkLst>
          <pc:docMk/>
          <pc:sldMk cId="3069092955" sldId="273"/>
        </pc:sldMkLst>
        <pc:spChg chg="mod">
          <ac:chgData name="Chiaka Amadi" userId="5041e58d89cbfacf" providerId="LiveId" clId="{57F85F1F-9358-4CB9-8F62-5A59B9BF4396}" dt="2018-01-09T22:57:29.454" v="2135" actId="20577"/>
          <ac:spMkLst>
            <pc:docMk/>
            <pc:sldMk cId="3069092955" sldId="273"/>
            <ac:spMk id="3" creationId="{882CC452-3ABD-4FE5-B979-95E348EA6FAA}"/>
          </ac:spMkLst>
        </pc:spChg>
      </pc:sldChg>
      <pc:sldChg chg="modSp add ord">
        <pc:chgData name="Chiaka Amadi" userId="5041e58d89cbfacf" providerId="LiveId" clId="{57F85F1F-9358-4CB9-8F62-5A59B9BF4396}" dt="2018-01-09T23:00:03.559" v="2284" actId="20577"/>
        <pc:sldMkLst>
          <pc:docMk/>
          <pc:sldMk cId="2844122748" sldId="274"/>
        </pc:sldMkLst>
        <pc:spChg chg="mod">
          <ac:chgData name="Chiaka Amadi" userId="5041e58d89cbfacf" providerId="LiveId" clId="{57F85F1F-9358-4CB9-8F62-5A59B9BF4396}" dt="2018-01-09T22:32:14.292" v="1433" actId="313"/>
          <ac:spMkLst>
            <pc:docMk/>
            <pc:sldMk cId="2844122748" sldId="274"/>
            <ac:spMk id="2" creationId="{3DD90F07-EA5B-47CC-87C0-B9F53C82A992}"/>
          </ac:spMkLst>
        </pc:spChg>
        <pc:spChg chg="mod">
          <ac:chgData name="Chiaka Amadi" userId="5041e58d89cbfacf" providerId="LiveId" clId="{57F85F1F-9358-4CB9-8F62-5A59B9BF4396}" dt="2018-01-09T23:00:03.559" v="2284" actId="20577"/>
          <ac:spMkLst>
            <pc:docMk/>
            <pc:sldMk cId="2844122748" sldId="274"/>
            <ac:spMk id="3" creationId="{20AF2AD6-5570-47CC-B13C-E2398EFC1E5B}"/>
          </ac:spMkLst>
        </pc:spChg>
      </pc:sldChg>
      <pc:sldChg chg="modSp add">
        <pc:chgData name="Chiaka Amadi" userId="5041e58d89cbfacf" providerId="LiveId" clId="{57F85F1F-9358-4CB9-8F62-5A59B9BF4396}" dt="2018-01-09T22:55:56.493" v="2103" actId="20577"/>
        <pc:sldMkLst>
          <pc:docMk/>
          <pc:sldMk cId="2411335351" sldId="275"/>
        </pc:sldMkLst>
        <pc:spChg chg="mod">
          <ac:chgData name="Chiaka Amadi" userId="5041e58d89cbfacf" providerId="LiveId" clId="{57F85F1F-9358-4CB9-8F62-5A59B9BF4396}" dt="2018-01-09T22:40:33.248" v="1580" actId="20577"/>
          <ac:spMkLst>
            <pc:docMk/>
            <pc:sldMk cId="2411335351" sldId="275"/>
            <ac:spMk id="2" creationId="{93C3BF3E-025D-430B-BA78-38BFEEDFB78F}"/>
          </ac:spMkLst>
        </pc:spChg>
        <pc:spChg chg="mod">
          <ac:chgData name="Chiaka Amadi" userId="5041e58d89cbfacf" providerId="LiveId" clId="{57F85F1F-9358-4CB9-8F62-5A59B9BF4396}" dt="2018-01-09T22:55:56.493" v="2103" actId="20577"/>
          <ac:spMkLst>
            <pc:docMk/>
            <pc:sldMk cId="2411335351" sldId="275"/>
            <ac:spMk id="3" creationId="{6DC90FE1-4EB3-4B9F-B096-B75BB54512CB}"/>
          </ac:spMkLst>
        </pc:spChg>
      </pc:sldChg>
    </pc:docChg>
  </pc:docChgLst>
  <pc:docChgLst>
    <pc:chgData name="Chiaka Amadi" userId="5041e58d89cbfacf" providerId="LiveId" clId="{79C15A96-8FC4-4AA1-93AB-E1FA5EE532F0}"/>
    <pc:docChg chg="undo custSel addSld delSld modSld sldOrd">
      <pc:chgData name="Chiaka Amadi" userId="5041e58d89cbfacf" providerId="LiveId" clId="{79C15A96-8FC4-4AA1-93AB-E1FA5EE532F0}" dt="2018-01-07T23:49:03.097" v="603" actId="1076"/>
      <pc:docMkLst>
        <pc:docMk/>
      </pc:docMkLst>
      <pc:sldChg chg="modSp">
        <pc:chgData name="Chiaka Amadi" userId="5041e58d89cbfacf" providerId="LiveId" clId="{79C15A96-8FC4-4AA1-93AB-E1FA5EE532F0}" dt="2018-01-07T16:34:29.453" v="176" actId="790"/>
        <pc:sldMkLst>
          <pc:docMk/>
          <pc:sldMk cId="3274188395" sldId="257"/>
        </pc:sldMkLst>
        <pc:spChg chg="mod">
          <ac:chgData name="Chiaka Amadi" userId="5041e58d89cbfacf" providerId="LiveId" clId="{79C15A96-8FC4-4AA1-93AB-E1FA5EE532F0}" dt="2018-01-07T16:34:29.453" v="176" actId="790"/>
          <ac:spMkLst>
            <pc:docMk/>
            <pc:sldMk cId="3274188395" sldId="257"/>
            <ac:spMk id="2" creationId="{00000000-0000-0000-0000-000000000000}"/>
          </ac:spMkLst>
        </pc:spChg>
        <pc:spChg chg="mod">
          <ac:chgData name="Chiaka Amadi" userId="5041e58d89cbfacf" providerId="LiveId" clId="{79C15A96-8FC4-4AA1-93AB-E1FA5EE532F0}" dt="2018-01-07T16:34:23.609" v="175" actId="790"/>
          <ac:spMkLst>
            <pc:docMk/>
            <pc:sldMk cId="3274188395" sldId="257"/>
            <ac:spMk id="3" creationId="{00000000-0000-0000-0000-000000000000}"/>
          </ac:spMkLst>
        </pc:spChg>
      </pc:sldChg>
      <pc:sldChg chg="modSp">
        <pc:chgData name="Chiaka Amadi" userId="5041e58d89cbfacf" providerId="LiveId" clId="{79C15A96-8FC4-4AA1-93AB-E1FA5EE532F0}" dt="2018-01-07T16:35:18.821" v="182" actId="790"/>
        <pc:sldMkLst>
          <pc:docMk/>
          <pc:sldMk cId="289961384" sldId="259"/>
        </pc:sldMkLst>
        <pc:spChg chg="mod">
          <ac:chgData name="Chiaka Amadi" userId="5041e58d89cbfacf" providerId="LiveId" clId="{79C15A96-8FC4-4AA1-93AB-E1FA5EE532F0}" dt="2018-01-07T16:35:12.342" v="181" actId="790"/>
          <ac:spMkLst>
            <pc:docMk/>
            <pc:sldMk cId="289961384" sldId="259"/>
            <ac:spMk id="2" creationId="{00000000-0000-0000-0000-000000000000}"/>
          </ac:spMkLst>
        </pc:spChg>
        <pc:spChg chg="mod">
          <ac:chgData name="Chiaka Amadi" userId="5041e58d89cbfacf" providerId="LiveId" clId="{79C15A96-8FC4-4AA1-93AB-E1FA5EE532F0}" dt="2018-01-07T16:35:18.821" v="182" actId="790"/>
          <ac:spMkLst>
            <pc:docMk/>
            <pc:sldMk cId="289961384" sldId="259"/>
            <ac:spMk id="3" creationId="{00000000-0000-0000-0000-000000000000}"/>
          </ac:spMkLst>
        </pc:spChg>
      </pc:sldChg>
      <pc:sldChg chg="modSp">
        <pc:chgData name="Chiaka Amadi" userId="5041e58d89cbfacf" providerId="LiveId" clId="{79C15A96-8FC4-4AA1-93AB-E1FA5EE532F0}" dt="2018-01-07T16:35:31.005" v="184" actId="790"/>
        <pc:sldMkLst>
          <pc:docMk/>
          <pc:sldMk cId="3444503373" sldId="260"/>
        </pc:sldMkLst>
        <pc:spChg chg="mod">
          <ac:chgData name="Chiaka Amadi" userId="5041e58d89cbfacf" providerId="LiveId" clId="{79C15A96-8FC4-4AA1-93AB-E1FA5EE532F0}" dt="2018-01-07T16:35:26.309" v="183" actId="790"/>
          <ac:spMkLst>
            <pc:docMk/>
            <pc:sldMk cId="3444503373" sldId="260"/>
            <ac:spMk id="2" creationId="{00000000-0000-0000-0000-000000000000}"/>
          </ac:spMkLst>
        </pc:spChg>
        <pc:spChg chg="mod">
          <ac:chgData name="Chiaka Amadi" userId="5041e58d89cbfacf" providerId="LiveId" clId="{79C15A96-8FC4-4AA1-93AB-E1FA5EE532F0}" dt="2018-01-07T16:35:31.005" v="184" actId="790"/>
          <ac:spMkLst>
            <pc:docMk/>
            <pc:sldMk cId="3444503373" sldId="260"/>
            <ac:spMk id="3" creationId="{00000000-0000-0000-0000-000000000000}"/>
          </ac:spMkLst>
        </pc:spChg>
      </pc:sldChg>
      <pc:sldChg chg="modSp delCm">
        <pc:chgData name="Chiaka Amadi" userId="5041e58d89cbfacf" providerId="LiveId" clId="{79C15A96-8FC4-4AA1-93AB-E1FA5EE532F0}" dt="2018-01-07T16:33:51.607" v="173" actId="790"/>
        <pc:sldMkLst>
          <pc:docMk/>
          <pc:sldMk cId="3188503060" sldId="261"/>
        </pc:sldMkLst>
        <pc:spChg chg="mod">
          <ac:chgData name="Chiaka Amadi" userId="5041e58d89cbfacf" providerId="LiveId" clId="{79C15A96-8FC4-4AA1-93AB-E1FA5EE532F0}" dt="2018-01-07T16:33:51.607" v="173" actId="790"/>
          <ac:spMkLst>
            <pc:docMk/>
            <pc:sldMk cId="3188503060" sldId="261"/>
            <ac:spMk id="3" creationId="{00000000-0000-0000-0000-000000000000}"/>
          </ac:spMkLst>
        </pc:spChg>
      </pc:sldChg>
      <pc:sldChg chg="modSp">
        <pc:chgData name="Chiaka Amadi" userId="5041e58d89cbfacf" providerId="LiveId" clId="{79C15A96-8FC4-4AA1-93AB-E1FA5EE532F0}" dt="2018-01-07T16:35:06.006" v="180" actId="790"/>
        <pc:sldMkLst>
          <pc:docMk/>
          <pc:sldMk cId="4203537599" sldId="263"/>
        </pc:sldMkLst>
        <pc:spChg chg="mod">
          <ac:chgData name="Chiaka Amadi" userId="5041e58d89cbfacf" providerId="LiveId" clId="{79C15A96-8FC4-4AA1-93AB-E1FA5EE532F0}" dt="2018-01-07T16:35:06.006" v="180" actId="790"/>
          <ac:spMkLst>
            <pc:docMk/>
            <pc:sldMk cId="4203537599" sldId="263"/>
            <ac:spMk id="2" creationId="{00000000-0000-0000-0000-000000000000}"/>
          </ac:spMkLst>
        </pc:spChg>
        <pc:spChg chg="mod">
          <ac:chgData name="Chiaka Amadi" userId="5041e58d89cbfacf" providerId="LiveId" clId="{79C15A96-8FC4-4AA1-93AB-E1FA5EE532F0}" dt="2018-01-07T16:35:01.023" v="179" actId="790"/>
          <ac:spMkLst>
            <pc:docMk/>
            <pc:sldMk cId="4203537599" sldId="263"/>
            <ac:spMk id="3" creationId="{00000000-0000-0000-0000-000000000000}"/>
          </ac:spMkLst>
        </pc:spChg>
      </pc:sldChg>
      <pc:sldChg chg="modSp">
        <pc:chgData name="Chiaka Amadi" userId="5041e58d89cbfacf" providerId="LiveId" clId="{79C15A96-8FC4-4AA1-93AB-E1FA5EE532F0}" dt="2018-01-07T16:35:44.998" v="186" actId="790"/>
        <pc:sldMkLst>
          <pc:docMk/>
          <pc:sldMk cId="1569287233" sldId="264"/>
        </pc:sldMkLst>
        <pc:spChg chg="mod">
          <ac:chgData name="Chiaka Amadi" userId="5041e58d89cbfacf" providerId="LiveId" clId="{79C15A96-8FC4-4AA1-93AB-E1FA5EE532F0}" dt="2018-01-07T16:35:44.998" v="186" actId="790"/>
          <ac:spMkLst>
            <pc:docMk/>
            <pc:sldMk cId="1569287233" sldId="264"/>
            <ac:spMk id="2" creationId="{00000000-0000-0000-0000-000000000000}"/>
          </ac:spMkLst>
        </pc:spChg>
        <pc:spChg chg="mod">
          <ac:chgData name="Chiaka Amadi" userId="5041e58d89cbfacf" providerId="LiveId" clId="{79C15A96-8FC4-4AA1-93AB-E1FA5EE532F0}" dt="2018-01-07T16:35:38.349" v="185" actId="790"/>
          <ac:spMkLst>
            <pc:docMk/>
            <pc:sldMk cId="1569287233" sldId="264"/>
            <ac:spMk id="3" creationId="{00000000-0000-0000-0000-000000000000}"/>
          </ac:spMkLst>
        </pc:spChg>
      </pc:sldChg>
      <pc:sldChg chg="modSp del">
        <pc:chgData name="Chiaka Amadi" userId="5041e58d89cbfacf" providerId="LiveId" clId="{79C15A96-8FC4-4AA1-93AB-E1FA5EE532F0}" dt="2018-01-07T23:39:55.767" v="288" actId="2696"/>
        <pc:sldMkLst>
          <pc:docMk/>
          <pc:sldMk cId="4280526998" sldId="265"/>
        </pc:sldMkLst>
        <pc:spChg chg="mod">
          <ac:chgData name="Chiaka Amadi" userId="5041e58d89cbfacf" providerId="LiveId" clId="{79C15A96-8FC4-4AA1-93AB-E1FA5EE532F0}" dt="2018-01-07T16:34:50.285" v="178" actId="790"/>
          <ac:spMkLst>
            <pc:docMk/>
            <pc:sldMk cId="4280526998" sldId="265"/>
            <ac:spMk id="2" creationId="{00000000-0000-0000-0000-000000000000}"/>
          </ac:spMkLst>
        </pc:spChg>
        <pc:spChg chg="mod">
          <ac:chgData name="Chiaka Amadi" userId="5041e58d89cbfacf" providerId="LiveId" clId="{79C15A96-8FC4-4AA1-93AB-E1FA5EE532F0}" dt="2018-01-07T16:34:45.271" v="177" actId="790"/>
          <ac:spMkLst>
            <pc:docMk/>
            <pc:sldMk cId="4280526998" sldId="265"/>
            <ac:spMk id="3" creationId="{00000000-0000-0000-0000-000000000000}"/>
          </ac:spMkLst>
        </pc:spChg>
      </pc:sldChg>
      <pc:sldChg chg="modSp add delCm">
        <pc:chgData name="Chiaka Amadi" userId="5041e58d89cbfacf" providerId="LiveId" clId="{79C15A96-8FC4-4AA1-93AB-E1FA5EE532F0}" dt="2018-01-07T16:37:32.365" v="232" actId="20577"/>
        <pc:sldMkLst>
          <pc:docMk/>
          <pc:sldMk cId="2782966033" sldId="266"/>
        </pc:sldMkLst>
        <pc:spChg chg="mod">
          <ac:chgData name="Chiaka Amadi" userId="5041e58d89cbfacf" providerId="LiveId" clId="{79C15A96-8FC4-4AA1-93AB-E1FA5EE532F0}" dt="2018-01-07T16:37:32.365" v="232" actId="20577"/>
          <ac:spMkLst>
            <pc:docMk/>
            <pc:sldMk cId="2782966033" sldId="266"/>
            <ac:spMk id="3" creationId="{00000000-0000-0000-0000-000000000000}"/>
          </ac:spMkLst>
        </pc:spChg>
      </pc:sldChg>
      <pc:sldChg chg="add ord">
        <pc:chgData name="Chiaka Amadi" userId="5041e58d89cbfacf" providerId="LiveId" clId="{79C15A96-8FC4-4AA1-93AB-E1FA5EE532F0}" dt="2018-01-07T16:36:48.076" v="188" actId="1076"/>
        <pc:sldMkLst>
          <pc:docMk/>
          <pc:sldMk cId="127192448" sldId="267"/>
        </pc:sldMkLst>
      </pc:sldChg>
      <pc:sldChg chg="modSp add">
        <pc:chgData name="Chiaka Amadi" userId="5041e58d89cbfacf" providerId="LiveId" clId="{79C15A96-8FC4-4AA1-93AB-E1FA5EE532F0}" dt="2018-01-07T16:38:13.108" v="287" actId="20577"/>
        <pc:sldMkLst>
          <pc:docMk/>
          <pc:sldMk cId="397138812" sldId="268"/>
        </pc:sldMkLst>
        <pc:spChg chg="mod">
          <ac:chgData name="Chiaka Amadi" userId="5041e58d89cbfacf" providerId="LiveId" clId="{79C15A96-8FC4-4AA1-93AB-E1FA5EE532F0}" dt="2018-01-07T16:38:13.108" v="287" actId="20577"/>
          <ac:spMkLst>
            <pc:docMk/>
            <pc:sldMk cId="397138812" sldId="268"/>
            <ac:spMk id="3" creationId="{00000000-0000-0000-0000-000000000000}"/>
          </ac:spMkLst>
        </pc:spChg>
      </pc:sldChg>
      <pc:sldChg chg="modSp add">
        <pc:chgData name="Chiaka Amadi" userId="5041e58d89cbfacf" providerId="LiveId" clId="{79C15A96-8FC4-4AA1-93AB-E1FA5EE532F0}" dt="2018-01-07T23:40:18.511" v="325" actId="20577"/>
        <pc:sldMkLst>
          <pc:docMk/>
          <pc:sldMk cId="3289737449" sldId="269"/>
        </pc:sldMkLst>
        <pc:spChg chg="mod">
          <ac:chgData name="Chiaka Amadi" userId="5041e58d89cbfacf" providerId="LiveId" clId="{79C15A96-8FC4-4AA1-93AB-E1FA5EE532F0}" dt="2018-01-07T23:40:10.215" v="315" actId="20577"/>
          <ac:spMkLst>
            <pc:docMk/>
            <pc:sldMk cId="3289737449" sldId="269"/>
            <ac:spMk id="2" creationId="{269D3CB4-0F69-4E2A-B924-82CA6F7FE80A}"/>
          </ac:spMkLst>
        </pc:spChg>
        <pc:spChg chg="mod">
          <ac:chgData name="Chiaka Amadi" userId="5041e58d89cbfacf" providerId="LiveId" clId="{79C15A96-8FC4-4AA1-93AB-E1FA5EE532F0}" dt="2018-01-07T23:40:18.511" v="325" actId="20577"/>
          <ac:spMkLst>
            <pc:docMk/>
            <pc:sldMk cId="3289737449" sldId="269"/>
            <ac:spMk id="3" creationId="{AC527E0D-3163-4A18-850C-96E5FDD4E7BC}"/>
          </ac:spMkLst>
        </pc:spChg>
      </pc:sldChg>
      <pc:sldChg chg="addSp modSp add">
        <pc:chgData name="Chiaka Amadi" userId="5041e58d89cbfacf" providerId="LiveId" clId="{79C15A96-8FC4-4AA1-93AB-E1FA5EE532F0}" dt="2018-01-07T23:49:03.097" v="603" actId="1076"/>
        <pc:sldMkLst>
          <pc:docMk/>
          <pc:sldMk cId="1452596448" sldId="270"/>
        </pc:sldMkLst>
        <pc:spChg chg="mod">
          <ac:chgData name="Chiaka Amadi" userId="5041e58d89cbfacf" providerId="LiveId" clId="{79C15A96-8FC4-4AA1-93AB-E1FA5EE532F0}" dt="2018-01-07T23:40:38.321" v="348" actId="20577"/>
          <ac:spMkLst>
            <pc:docMk/>
            <pc:sldMk cId="1452596448" sldId="270"/>
            <ac:spMk id="2" creationId="{B0D7931A-7685-42BD-97DB-881A265F673F}"/>
          </ac:spMkLst>
        </pc:spChg>
        <pc:spChg chg="mod">
          <ac:chgData name="Chiaka Amadi" userId="5041e58d89cbfacf" providerId="LiveId" clId="{79C15A96-8FC4-4AA1-93AB-E1FA5EE532F0}" dt="2018-01-07T23:48:34.957" v="601" actId="947"/>
          <ac:spMkLst>
            <pc:docMk/>
            <pc:sldMk cId="1452596448" sldId="270"/>
            <ac:spMk id="3" creationId="{8F1DE272-CB4C-4A92-B5E8-841489A34C3C}"/>
          </ac:spMkLst>
        </pc:spChg>
        <pc:spChg chg="add mod">
          <ac:chgData name="Chiaka Amadi" userId="5041e58d89cbfacf" providerId="LiveId" clId="{79C15A96-8FC4-4AA1-93AB-E1FA5EE532F0}" dt="2018-01-07T23:49:03.097" v="603" actId="1076"/>
          <ac:spMkLst>
            <pc:docMk/>
            <pc:sldMk cId="1452596448" sldId="270"/>
            <ac:spMk id="4" creationId="{A6014EB2-5E23-44C9-8871-AB2B428EF6F1}"/>
          </ac:spMkLst>
        </pc:spChg>
      </pc:sldChg>
      <pc:sldChg chg="add">
        <pc:chgData name="Chiaka Amadi" userId="5041e58d89cbfacf" providerId="LiveId" clId="{79C15A96-8FC4-4AA1-93AB-E1FA5EE532F0}" dt="2018-01-07T23:40:00.347" v="291" actId="1076"/>
        <pc:sldMkLst>
          <pc:docMk/>
          <pc:sldMk cId="2022220945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80B0-6ED1-4799-979B-18C19D0C474D}" type="datetimeFigureOut">
              <a:rPr lang="fr-FR" smtClean="0"/>
              <a:t>02/08/2018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3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6266-5E11-4B68-948D-A8BF29E06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0858-131F-45C9-96B9-4A2311E834ED}" type="datetimeFigureOut">
              <a:rPr lang="el-GR" smtClean="0"/>
              <a:t>2/8/2018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2F8F-5088-4031-82CD-039490420B5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742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Programme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co.be/ressources/concepts-grilles-d-analyse-exercices-et-jeux-dont-le-jeu-des-chaises/Le-choc-culturel,4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warwick.ac.uk/fac/soc/al/globalpad/openhouse/interculturalskil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arwick.ac.uk/fac/cross_fac/globalpeople/resourcebank/gppublications/gp_competency_framework.pd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20460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νότητα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2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l-GR" sz="3100" dirty="0" smtClean="0">
                <a:solidFill>
                  <a:schemeClr val="tx1">
                    <a:lumMod val="75000"/>
                  </a:schemeClr>
                </a:solidFill>
              </a:rPr>
              <a:t>Ανάπτυξη και διαχείριση διαπολιτισμικών προγραμμάτων κινητικότητας </a:t>
            </a:r>
            <a:r>
              <a:rPr lang="el-GR" sz="3100" dirty="0">
                <a:solidFill>
                  <a:schemeClr val="tx1">
                    <a:lumMod val="75000"/>
                  </a:schemeClr>
                </a:solidFill>
              </a:rPr>
              <a:t>ΕΕΚ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Υποενότητα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3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Κατανοώντας και υποστηρίζοντας τους συμμετέχοντες στα διαπολιτισμικά προγράμματα ΕΕ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E01B3-464A-437E-9358-DF917CFA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116632"/>
            <a:ext cx="5915000" cy="148356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Προετοιμασία για μια διαπολιτισμική κινητικότητα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2CC452-3ABD-4FE5-B979-95E348EA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643192" cy="370100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Μόλις </a:t>
            </a:r>
            <a:r>
              <a:rPr lang="el-GR" dirty="0"/>
              <a:t>συμφωνηθεί ένα σχέδιο, οι προετοιμασίες πρέπει να ξεκινήσουν. Το έργο είναι πιο πιθανό να είναι επιτυχές εάν έχει σχεδιαστεί </a:t>
            </a:r>
            <a:r>
              <a:rPr lang="el-GR" dirty="0" smtClean="0"/>
              <a:t>σωστά.</a:t>
            </a:r>
          </a:p>
          <a:p>
            <a:r>
              <a:rPr lang="el-GR" dirty="0" smtClean="0"/>
              <a:t>Κάθε </a:t>
            </a:r>
            <a:r>
              <a:rPr lang="el-GR" dirty="0"/>
              <a:t>διαπολιτισμική κινητικότητα είναι διαφορετική, αλλά </a:t>
            </a:r>
            <a:r>
              <a:rPr lang="el-GR" dirty="0" smtClean="0"/>
              <a:t>μια λίστα πραγμάτων που </a:t>
            </a:r>
            <a:r>
              <a:rPr lang="el-GR" dirty="0"/>
              <a:t>πρέπει να προγραμματιστούν μπορεί να περιλαμβάνει τα ακόλουθα </a:t>
            </a:r>
            <a:r>
              <a:rPr lang="el-GR" dirty="0" smtClean="0"/>
              <a:t>: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09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24"/>
            <a:ext cx="6948264" cy="1180728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Λίστα με τα πράγματα που πρέπει να προγραμματίσεις όταν θα κάνεις μια διαπολιτισμική κινητικότητα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643192" cy="52565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Χώρος τοποθέτησης</a:t>
            </a:r>
            <a:endParaRPr lang="el-GR" dirty="0"/>
          </a:p>
          <a:p>
            <a:pPr lvl="0"/>
            <a:r>
              <a:rPr lang="el-GR" dirty="0" smtClean="0"/>
              <a:t>Ημερομηνίες τοποθέτησης</a:t>
            </a:r>
            <a:endParaRPr lang="en-GB" dirty="0"/>
          </a:p>
          <a:p>
            <a:pPr lvl="0"/>
            <a:r>
              <a:rPr lang="el-GR" dirty="0" smtClean="0"/>
              <a:t>διάρκεια της τοποθέτησης</a:t>
            </a:r>
            <a:endParaRPr lang="en-GB" dirty="0"/>
          </a:p>
          <a:p>
            <a:pPr lvl="0"/>
            <a:r>
              <a:rPr lang="el-GR" dirty="0" smtClean="0"/>
              <a:t>διαμονή</a:t>
            </a:r>
            <a:endParaRPr lang="en-GB" dirty="0"/>
          </a:p>
          <a:p>
            <a:pPr lvl="0"/>
            <a:r>
              <a:rPr lang="el-GR" dirty="0" smtClean="0"/>
              <a:t>Εταίροι και οργανισμοί που εμπλέκονται</a:t>
            </a:r>
            <a:endParaRPr lang="el-GR" dirty="0"/>
          </a:p>
          <a:p>
            <a:pPr lvl="0"/>
            <a:r>
              <a:rPr lang="el-GR" dirty="0" smtClean="0"/>
              <a:t>Συνάδελφοι συμμετέχοντες</a:t>
            </a:r>
            <a:endParaRPr lang="en-GB" dirty="0"/>
          </a:p>
          <a:p>
            <a:pPr lvl="0"/>
            <a:r>
              <a:rPr lang="el-GR" dirty="0" smtClean="0"/>
              <a:t>Μαθησιακοί στόχοι και αποτελέσματα</a:t>
            </a:r>
          </a:p>
          <a:p>
            <a:pPr lvl="0"/>
            <a:r>
              <a:rPr lang="el-GR" dirty="0" smtClean="0"/>
              <a:t>Περιεχόμενο μάθησης</a:t>
            </a:r>
          </a:p>
          <a:p>
            <a:pPr lvl="0"/>
            <a:r>
              <a:rPr lang="el-GR" dirty="0" smtClean="0"/>
              <a:t>Συστήματα αξιολόγηση</a:t>
            </a:r>
            <a:endParaRPr lang="en-GB" dirty="0"/>
          </a:p>
          <a:p>
            <a:pPr lvl="0"/>
            <a:r>
              <a:rPr lang="el-GR" dirty="0" smtClean="0"/>
              <a:t>Συστήματα για αναφορά και μοίρασμα της μάθησης</a:t>
            </a:r>
            <a:r>
              <a:rPr lang="en-GB" dirty="0" smtClean="0"/>
              <a:t> (</a:t>
            </a:r>
            <a:r>
              <a:rPr lang="en-US" dirty="0" smtClean="0"/>
              <a:t>sharing 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7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643192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Στην </a:t>
            </a:r>
            <a:r>
              <a:rPr lang="el-GR" dirty="0"/>
              <a:t>περίπτωση των διαπολιτισμικών ανταλλαγών, όπου μπορεί να υπάρχουν διαφορές στη γλώσσα, τον πολιτισμό, τα τρόφιμα, τις καθημερινές ρουτίνες, κλπ., </a:t>
            </a:r>
            <a:r>
              <a:rPr lang="el-GR" dirty="0" smtClean="0"/>
              <a:t>μπορεί </a:t>
            </a:r>
            <a:r>
              <a:rPr lang="el-GR" dirty="0"/>
              <a:t>να υπάρξει μεγαλύτερη πιθανότητα παρανοήσεων ή παραπλανήσεων. Για να αποφευχθεί αυτό, απαιτείται </a:t>
            </a:r>
            <a:r>
              <a:rPr lang="el-GR" b="1" dirty="0"/>
              <a:t>πρόσθετος προγραμματισμός.</a:t>
            </a:r>
            <a:r>
              <a:rPr lang="en-GB" b="1" dirty="0" smtClean="0"/>
              <a:t> 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" y="476672"/>
            <a:ext cx="6851104" cy="1336025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Πρόσθετος προγραμματισμός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9297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643192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b="1" dirty="0"/>
              <a:t>πρόσθετος </a:t>
            </a:r>
            <a:r>
              <a:rPr lang="el-GR" b="1" dirty="0" smtClean="0"/>
              <a:t>προγραμματισμός  </a:t>
            </a:r>
            <a:r>
              <a:rPr lang="el-GR" dirty="0"/>
              <a:t>θα πρέπει να καλύπτει όλες τις πτυχές των αναγκών των συμμετεχόντων, </a:t>
            </a:r>
            <a:r>
              <a:rPr lang="el-GR" dirty="0" smtClean="0"/>
              <a:t>όπως:</a:t>
            </a:r>
          </a:p>
          <a:p>
            <a:r>
              <a:rPr lang="el-GR" dirty="0" smtClean="0"/>
              <a:t>Προσωπική </a:t>
            </a:r>
            <a:r>
              <a:rPr lang="el-GR" dirty="0"/>
              <a:t>ετοιμότητα</a:t>
            </a:r>
            <a:br>
              <a:rPr lang="el-GR" dirty="0"/>
            </a:br>
            <a:r>
              <a:rPr lang="el-GR" sz="2700" dirty="0">
                <a:solidFill>
                  <a:schemeClr val="tx1"/>
                </a:solidFill>
              </a:rPr>
              <a:t>πόσο καλά προετοιμάζονται οι συμμετέχοντες;</a:t>
            </a:r>
          </a:p>
          <a:p>
            <a:r>
              <a:rPr lang="el-GR" dirty="0" smtClean="0"/>
              <a:t>Ζητήματα </a:t>
            </a:r>
            <a:r>
              <a:rPr lang="el-GR" dirty="0"/>
              <a:t>που ενδέχεται να προκύψουν κατά τη διάρκεια της τοποθέτησης</a:t>
            </a:r>
            <a:br>
              <a:rPr lang="el-GR" dirty="0"/>
            </a:br>
            <a:r>
              <a:rPr lang="el-GR" sz="2700" dirty="0">
                <a:solidFill>
                  <a:schemeClr val="tx1"/>
                </a:solidFill>
              </a:rPr>
              <a:t>ποιες δεξιότητες και εργαλεία έχουν οι συμμετέχοντες για την αντιμετώπιση των απροσδόκητων καταστάσεων ;</a:t>
            </a:r>
          </a:p>
          <a:p>
            <a:r>
              <a:rPr lang="el-GR" dirty="0" smtClean="0"/>
              <a:t>Πράγματα </a:t>
            </a:r>
            <a:r>
              <a:rPr lang="el-GR" dirty="0"/>
              <a:t>που πρέπει να </a:t>
            </a:r>
            <a:r>
              <a:rPr lang="el-GR" dirty="0" smtClean="0"/>
              <a:t>κάνουν όταν </a:t>
            </a:r>
            <a:r>
              <a:rPr lang="el-GR" dirty="0"/>
              <a:t>οι συμμετέχοντες επιστρέψουν στο σπίτι</a:t>
            </a:r>
            <a:br>
              <a:rPr lang="el-GR" dirty="0"/>
            </a:br>
            <a:r>
              <a:rPr lang="el-GR" sz="2700" dirty="0">
                <a:solidFill>
                  <a:schemeClr val="tx1"/>
                </a:solidFill>
              </a:rPr>
              <a:t>πώς να αξιολογήσουν την επιτυχία της διαπολιτισμικής εμπειρίας;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2700" dirty="0"/>
          </a:p>
          <a:p>
            <a:pPr lvl="1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308304" cy="136815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Λίστα με τα πράγματα να προγραμματίσεις όταν κάνεις μια διαπολιτισμική κινητικότητα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655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643192" cy="460851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Θα σας δοθεί </a:t>
            </a:r>
            <a:r>
              <a:rPr lang="el-GR" dirty="0" smtClean="0"/>
              <a:t>μια λίστα με </a:t>
            </a:r>
            <a:r>
              <a:rPr lang="el-GR" dirty="0"/>
              <a:t>είκοσι κριτήρια που μπορούν να χρησιμοποιηθούν για πρόσθετο προγραμματισμό για την προετοιμασία μιας διεθνούς κινητικότητας.</a:t>
            </a:r>
          </a:p>
          <a:p>
            <a:r>
              <a:rPr lang="el-GR" dirty="0"/>
              <a:t>Εργαστείτε με έναν συνεργάτη για να προσδιορίσετε τέσσερα κριτήρια που είναι σημαντικά για σας και  </a:t>
            </a:r>
            <a:r>
              <a:rPr lang="el-GR" dirty="0" smtClean="0"/>
              <a:t>καθορίστε 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l-GR" dirty="0"/>
              <a:t>ποια είδη βοήθειας και υποστήριξης μπορείτε να πάρετε με καθένα </a:t>
            </a:r>
            <a:endParaRPr lang="el-GR" dirty="0" smtClean="0"/>
          </a:p>
          <a:p>
            <a:pPr lvl="1"/>
            <a:r>
              <a:rPr lang="el-GR" dirty="0" smtClean="0"/>
              <a:t>και </a:t>
            </a:r>
            <a:r>
              <a:rPr lang="el-GR" dirty="0"/>
              <a:t>ποιοι θα μπορούσαν να παρέχουν την υποστήριξη.</a:t>
            </a:r>
          </a:p>
          <a:p>
            <a:r>
              <a:rPr lang="el-GR" dirty="0" smtClean="0"/>
              <a:t>Γράψτε </a:t>
            </a:r>
            <a:r>
              <a:rPr lang="el-GR" dirty="0"/>
              <a:t>τα αποτελέσματα των συζητήσεών σας στο </a:t>
            </a:r>
            <a:r>
              <a:rPr lang="el-GR" dirty="0" smtClean="0"/>
              <a:t>πίνακα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2008" y="16024"/>
            <a:ext cx="7380312" cy="1684784"/>
          </a:xfrm>
        </p:spPr>
        <p:txBody>
          <a:bodyPr>
            <a:normAutofit/>
          </a:bodyPr>
          <a:lstStyle/>
          <a:p>
            <a:r>
              <a:rPr lang="el-GR" sz="3200" dirty="0"/>
              <a:t>Λίστα με τα πράγματα να προγραμματίσεις όταν κάνεις μια διαπολιτισμική κινητικότητα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7983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865937" cy="38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04647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2.3.3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Όταν εμφανιστούν προβλήματα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60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713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είναι το</a:t>
            </a:r>
            <a:r>
              <a:rPr lang="en-GB" dirty="0" smtClean="0"/>
              <a:t>“</a:t>
            </a:r>
            <a:r>
              <a:rPr lang="el-GR" dirty="0" smtClean="0"/>
              <a:t>πολιτισμικό σοκ, </a:t>
            </a:r>
            <a:r>
              <a:rPr lang="en-GB" dirty="0" smtClean="0"/>
              <a:t>culture </a:t>
            </a:r>
            <a:r>
              <a:rPr lang="en-GB" dirty="0"/>
              <a:t>shock”?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628800"/>
            <a:ext cx="5256585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Έχεις εσύ ή κάποιος που γνωρίζεις </a:t>
            </a:r>
            <a:r>
              <a:rPr lang="el-GR" dirty="0" smtClean="0"/>
              <a:t>βιώσει ένα </a:t>
            </a:r>
            <a:r>
              <a:rPr lang="el-GR" dirty="0" smtClean="0"/>
              <a:t>πολιτισμικό σοκ;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7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480720" cy="1084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είναι το πολιτισμικό σοκ </a:t>
            </a:r>
            <a:r>
              <a:rPr lang="en-GB" dirty="0" smtClean="0"/>
              <a:t>“culture </a:t>
            </a:r>
            <a:r>
              <a:rPr lang="en-GB" dirty="0"/>
              <a:t>shock</a:t>
            </a:r>
            <a:r>
              <a:rPr lang="en-GB" dirty="0" smtClean="0"/>
              <a:t>”</a:t>
            </a:r>
            <a:r>
              <a:rPr lang="el-GR" dirty="0" smtClean="0"/>
              <a:t>;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913067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"πολιτισμικό σοκ" είναι ένας όρος που μπορεί να περιγράψει τα συναισθήματα που </a:t>
            </a:r>
            <a:r>
              <a:rPr lang="el-GR" sz="2000" dirty="0" smtClean="0"/>
              <a:t>είναι αποτέλεσμα της μετάβασης  μας από </a:t>
            </a:r>
            <a:r>
              <a:rPr lang="el-GR" sz="2000" dirty="0"/>
              <a:t>έναν οικείο πολιτισμό σε έναν ά</a:t>
            </a:r>
            <a:r>
              <a:rPr lang="el-GR" sz="2000" dirty="0" smtClean="0"/>
              <a:t>γνωστο. </a:t>
            </a:r>
            <a:r>
              <a:rPr lang="el-GR" sz="2000" dirty="0"/>
              <a:t>Ο καθένας μπορεί να το βιώσει, αλλά συνήθως </a:t>
            </a:r>
            <a:r>
              <a:rPr lang="el-GR" sz="2000" dirty="0" smtClean="0"/>
              <a:t>συμβαίνει σε ανθρώπους </a:t>
            </a:r>
            <a:r>
              <a:rPr lang="el-GR" sz="2000" dirty="0"/>
              <a:t>που έχουν ταξιδέψει στο εξωτερικό για να εργαστούν, να ζήσουν ή να σπουδάσουν.</a:t>
            </a:r>
            <a:br>
              <a:rPr lang="el-GR" sz="2000" dirty="0"/>
            </a:br>
            <a:r>
              <a:rPr lang="el-GR" sz="2000" dirty="0"/>
              <a:t>Μερικές φορές, </a:t>
            </a:r>
            <a:r>
              <a:rPr lang="el-GR" sz="2000" dirty="0" smtClean="0"/>
              <a:t>το να είσαι σε </a:t>
            </a:r>
            <a:r>
              <a:rPr lang="el-GR" sz="2000" dirty="0"/>
              <a:t>ένα νέο περιβάλλον, η συνάντηση </a:t>
            </a:r>
            <a:r>
              <a:rPr lang="el-GR" sz="2000" dirty="0" smtClean="0"/>
              <a:t>με πολλούς νέους ανθρώπους και </a:t>
            </a:r>
            <a:r>
              <a:rPr lang="el-GR" sz="2000" dirty="0"/>
              <a:t>η εκμάθηση των τρόπων μιας διαφορετικής χώρας μπορεί να φανεί </a:t>
            </a:r>
            <a:r>
              <a:rPr lang="el-GR" sz="2000" dirty="0" smtClean="0"/>
              <a:t>ανυπέρβλητη. </a:t>
            </a:r>
            <a:r>
              <a:rPr lang="el-GR" sz="2000" dirty="0"/>
              <a:t>Αν αυτά τα συναισθήματα </a:t>
            </a:r>
            <a:r>
              <a:rPr lang="el-GR" sz="2000" dirty="0" smtClean="0"/>
              <a:t>εμφανίζονται  </a:t>
            </a:r>
            <a:r>
              <a:rPr lang="el-GR" sz="2000" dirty="0"/>
              <a:t>σε μια στιγμή που ένα άτομο αισθάνεται επίσης χωρισμένο από τους σημαντικούς ανθρώπους στη ζωή του - οικογένεια, φίλους, συναδέλφους, καθηγητές - άτομα </a:t>
            </a:r>
            <a:r>
              <a:rPr lang="el-GR" sz="2000" dirty="0" smtClean="0"/>
              <a:t>στα οποία θα μιλούσαν </a:t>
            </a:r>
            <a:r>
              <a:rPr lang="el-GR" sz="2000" dirty="0"/>
              <a:t>σε περιόδους αβεβαιότητας, </a:t>
            </a:r>
            <a:r>
              <a:rPr lang="el-GR" sz="2000" dirty="0" smtClean="0"/>
              <a:t>που θα τους παρείχαν </a:t>
            </a:r>
            <a:r>
              <a:rPr lang="el-GR" sz="2000" dirty="0"/>
              <a:t>υποστήριξη και καθοδήγηση, </a:t>
            </a:r>
            <a:r>
              <a:rPr lang="el-GR" sz="2000" dirty="0" smtClean="0"/>
              <a:t>τα συναισθήματα του άγνωστου και του μη οικείου μπορεί να είναι πολύ σημαντικά.</a:t>
            </a:r>
          </a:p>
        </p:txBody>
      </p:sp>
    </p:spTree>
    <p:extLst>
      <p:ext uri="{BB962C8B-B14F-4D97-AF65-F5344CB8AC3E}">
        <p14:creationId xmlns:p14="http://schemas.microsoft.com/office/powerpoint/2010/main" val="284412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850106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είναι το πολιτισμικό σοκ </a:t>
            </a:r>
            <a:r>
              <a:rPr lang="en-GB" dirty="0"/>
              <a:t>“culture shock”</a:t>
            </a:r>
            <a:r>
              <a:rPr lang="el-GR" dirty="0"/>
              <a:t>;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62472"/>
            <a:ext cx="5400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Πρέπει να ανησυχούμε εάν βιώνουμε πολιτισμικό σοκ;</a:t>
            </a:r>
            <a:endParaRPr lang="en-GB" dirty="0"/>
          </a:p>
        </p:txBody>
      </p:sp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423358" y="2636912"/>
            <a:ext cx="7643192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400" dirty="0" smtClean="0">
                <a:solidFill>
                  <a:schemeClr val="accent6">
                    <a:lumMod val="50000"/>
                  </a:schemeClr>
                </a:solidFill>
              </a:rPr>
              <a:t>Όχι</a:t>
            </a:r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en-GB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3100" dirty="0" smtClean="0">
                <a:solidFill>
                  <a:schemeClr val="tx1">
                    <a:lumMod val="75000"/>
                  </a:schemeClr>
                </a:solidFill>
              </a:rPr>
              <a:t>Δεν </a:t>
            </a:r>
            <a:r>
              <a:rPr lang="el-GR" sz="3100" dirty="0">
                <a:solidFill>
                  <a:schemeClr val="tx1">
                    <a:lumMod val="75000"/>
                  </a:schemeClr>
                </a:solidFill>
              </a:rPr>
              <a:t>είναι ασυνήθιστο να αισθανόμαστε κάποιο επίπεδο αποπροσανατολισμού αν βρεθούμε σε μια νέα κατάσταση. Αν, επιπλέον, ένα άτομο είναι κουρασμένο, ίσως αντιμετωπίζοντας jet lag, τα μικρά πράγματα μπορεί να </a:t>
            </a:r>
            <a:r>
              <a:rPr lang="el-GR" sz="3100" dirty="0" smtClean="0">
                <a:solidFill>
                  <a:schemeClr val="tx1">
                    <a:lumMod val="75000"/>
                  </a:schemeClr>
                </a:solidFill>
              </a:rPr>
              <a:t>φαίνονται </a:t>
            </a:r>
            <a:r>
              <a:rPr lang="el-GR" sz="3100" dirty="0">
                <a:solidFill>
                  <a:schemeClr val="tx1">
                    <a:lumMod val="75000"/>
                  </a:schemeClr>
                </a:solidFill>
              </a:rPr>
              <a:t>μεγαλύτερα από ότι είναι στην πραγματικότητα.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Ενότητα 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l-GR" dirty="0" smtClean="0"/>
              <a:t>ΥΠΟΕΝΟΤΗΤΑ </a:t>
            </a:r>
            <a:r>
              <a:rPr lang="en-US" dirty="0" smtClean="0"/>
              <a:t>3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686808"/>
              </p:ext>
            </p:extLst>
          </p:nvPr>
        </p:nvGraphicFramePr>
        <p:xfrm>
          <a:off x="323528" y="2204864"/>
          <a:ext cx="7632848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Τίτλος ενότητας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Ανάπτυξη</a:t>
                      </a:r>
                      <a:r>
                        <a:rPr lang="el-GR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διαχείριση διαπολιτισμικών προγραμμάτων κινητικότητας ΕΕΚ</a:t>
                      </a:r>
                      <a:endParaRPr lang="el-G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Τίτλος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υποενότητας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Κατανοώντας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υποστηρίζοντας τους συμμετέχοντες στα  διαπολιτισμικά προγράμματα ΕΕΚ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Στόχοι μάθησης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αναπτύξουν την κατανόηση του διαφορετικού περιβάλλοντος, των αναγκών και των προσδοκιών των ομάδων-στόχων των νέων που εμπλέκονται σε διαπολιτισμικά προγράμματα ΕΕΚ.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διερευνήσουν</a:t>
                      </a:r>
                      <a:r>
                        <a:rPr lang="el-GR" sz="1600" baseline="0" dirty="0" smtClean="0"/>
                        <a:t> τους </a:t>
                      </a:r>
                      <a:r>
                        <a:rPr lang="el-GR" sz="1600" dirty="0" smtClean="0"/>
                        <a:t>τρόπους με τους οποίους οι πάροχοι μπορούν να προσαρμόσουν προγράμματα, δραστηριότητες και υποστήριξη για να ικανοποιήσουν τις διαφορετικές ανάγκες και δυνατότητες των νέων.</a:t>
                      </a:r>
                      <a:endParaRPr lang="en-GB" sz="1600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Ώρες</a:t>
                      </a:r>
                      <a:r>
                        <a:rPr lang="el-GR" sz="1600" baseline="0" dirty="0" smtClean="0"/>
                        <a:t> εκπαίδευσης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ώρες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συν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δραστηριότητες 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 όλη την ενότητα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είναι το πολιτισμικό σοκ </a:t>
            </a:r>
            <a:r>
              <a:rPr lang="en-GB" dirty="0"/>
              <a:t>“culture shock”</a:t>
            </a:r>
            <a:r>
              <a:rPr lang="el-GR" dirty="0"/>
              <a:t>;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48790"/>
            <a:ext cx="7913067" cy="51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Ό</a:t>
            </a:r>
            <a:r>
              <a:rPr lang="el-GR" sz="2800" dirty="0" smtClean="0"/>
              <a:t>μως</a:t>
            </a:r>
            <a:r>
              <a:rPr lang="en-GB" sz="2800" dirty="0" smtClean="0"/>
              <a:t>! </a:t>
            </a:r>
            <a:endParaRPr lang="en-GB" sz="2800" dirty="0"/>
          </a:p>
          <a:p>
            <a:pPr marL="0" indent="0">
              <a:buNone/>
            </a:pPr>
            <a:r>
              <a:rPr lang="el-GR" sz="2400" dirty="0" smtClean="0"/>
              <a:t>Οι ανταποκρίσεις σε </a:t>
            </a:r>
            <a:r>
              <a:rPr lang="el-GR" sz="2400" dirty="0"/>
              <a:t>μια διαφορετική κουλτούρα μπορεί να είναι εξαιρετικά ενοχλητικές για τα δύο μέρη σε μια διαπολιτισμική συνάντηση, εάν ένα ή περισσότερα από τα άτομα που εμπλέκονται είναι πολιτισμικά εσωστρεφή.</a:t>
            </a:r>
            <a:r>
              <a:rPr lang="en-GB" sz="2400" dirty="0" smtClean="0"/>
              <a:t> </a:t>
            </a:r>
            <a:r>
              <a:rPr lang="el-GR" sz="2400" dirty="0" smtClean="0"/>
              <a:t>Έρευνα που έγινε από την </a:t>
            </a:r>
            <a:r>
              <a:rPr lang="en-GB" sz="2400" dirty="0" smtClean="0"/>
              <a:t>Margalit </a:t>
            </a:r>
            <a:r>
              <a:rPr lang="en-GB" sz="2400" dirty="0"/>
              <a:t>Cohen-Emerique </a:t>
            </a:r>
            <a:r>
              <a:rPr lang="el-GR" sz="2400" dirty="0" smtClean="0"/>
              <a:t>αναφέρει ότι</a:t>
            </a:r>
            <a:r>
              <a:rPr lang="en-GB" sz="2400" dirty="0" smtClean="0"/>
              <a:t>: </a:t>
            </a:r>
            <a:endParaRPr lang="en-GB" sz="2400" dirty="0"/>
          </a:p>
          <a:p>
            <a:pPr marL="400050" lvl="1" indent="0">
              <a:buNone/>
            </a:pPr>
            <a:r>
              <a:rPr lang="en-GB" sz="1800" dirty="0" smtClean="0"/>
              <a:t>“</a:t>
            </a:r>
            <a:r>
              <a:rPr lang="el-GR" sz="1800" dirty="0"/>
              <a:t>Οι επιλεκτικές αντιλήψεις, ο φόβος του άγνωστου, οι προκαταλήψεις, η εθνοκεντρικότητα, η τάση να συστηματοποιούν ενεργά τις διαφορές σε ένα σχήμα υποτίμησης, </a:t>
            </a:r>
            <a:r>
              <a:rPr lang="el-GR" sz="1800" dirty="0" smtClean="0"/>
              <a:t>διάκρισης  </a:t>
            </a:r>
            <a:r>
              <a:rPr lang="el-GR" sz="1800" dirty="0"/>
              <a:t>και ακόμη και του ρατσισμού, κατασκευάζει φίλτρα και γνωστικά και συναισθηματικά εμπόδια που εμποδίζουν ένα άτομο να είναι ανοιχτό στον πολιτισμό του </a:t>
            </a:r>
            <a:r>
              <a:rPr lang="el-GR" sz="1800" dirty="0" smtClean="0"/>
              <a:t> άλλου και στην </a:t>
            </a:r>
            <a:r>
              <a:rPr lang="el-GR" sz="1800" dirty="0"/>
              <a:t>αναγνώριση και ανοχή των διαφορών</a:t>
            </a:r>
            <a:r>
              <a:rPr lang="el-GR" sz="1800" dirty="0" smtClean="0"/>
              <a:t>.</a:t>
            </a:r>
            <a:endParaRPr lang="en-GB" sz="2000" dirty="0"/>
          </a:p>
          <a:p>
            <a:pPr marL="633413" indent="-633413">
              <a:buNone/>
            </a:pPr>
            <a:r>
              <a:rPr lang="el-GR" sz="2400" dirty="0" smtClean="0"/>
              <a:t>Δείτε</a:t>
            </a:r>
            <a:r>
              <a:rPr lang="en-GB" sz="2400" dirty="0" smtClean="0"/>
              <a:t>: </a:t>
            </a:r>
            <a:r>
              <a:rPr lang="en-GB" sz="2400" dirty="0"/>
              <a:t>	</a:t>
            </a:r>
            <a:r>
              <a:rPr lang="en-GB" sz="1800" dirty="0">
                <a:hlinkClick r:id="rId2"/>
              </a:rPr>
              <a:t>http://www.iteco.be/ressources/concepts-grilles-d-analyse-exercices-et-jeux-dont-le-jeu-des-chaises/Le-choc-culturel,44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46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είναι το πολιτισμικό σοκ </a:t>
            </a:r>
            <a:r>
              <a:rPr lang="en-GB" dirty="0"/>
              <a:t>“culture shock”</a:t>
            </a:r>
            <a:r>
              <a:rPr lang="el-GR" dirty="0"/>
              <a:t>;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48790"/>
            <a:ext cx="7913067" cy="5116514"/>
          </a:xfrm>
        </p:spPr>
        <p:txBody>
          <a:bodyPr>
            <a:noAutofit/>
          </a:bodyPr>
          <a:lstStyle/>
          <a:p>
            <a:r>
              <a:rPr lang="el-GR" sz="2400" dirty="0" smtClean="0"/>
              <a:t>Για </a:t>
            </a:r>
            <a:r>
              <a:rPr lang="el-GR" sz="2400" dirty="0"/>
              <a:t>να αποφευχθούν τέτοιες εμπειρίες για τους νέους ανθρώπους που διεξάγουν διαπολιτισμικές </a:t>
            </a:r>
            <a:r>
              <a:rPr lang="el-GR" sz="2400" dirty="0" smtClean="0"/>
              <a:t>κινητικότητες</a:t>
            </a:r>
            <a:r>
              <a:rPr lang="el-GR" sz="2400" dirty="0"/>
              <a:t>, είναι ζωτικής σημασίας οι </a:t>
            </a:r>
            <a:r>
              <a:rPr lang="el-GR" sz="2400" dirty="0" smtClean="0"/>
              <a:t>οργανισμοί να </a:t>
            </a:r>
            <a:endParaRPr lang="el-GR" sz="2400" dirty="0"/>
          </a:p>
          <a:p>
            <a:r>
              <a:rPr lang="el-GR" sz="2400" dirty="0" smtClean="0"/>
              <a:t>είναι </a:t>
            </a:r>
            <a:r>
              <a:rPr lang="el-GR" sz="2400" dirty="0"/>
              <a:t>σίγουροι για </a:t>
            </a:r>
            <a:r>
              <a:rPr lang="el-GR" sz="2400" dirty="0" smtClean="0"/>
              <a:t>την ανοικτότητα των </a:t>
            </a:r>
            <a:r>
              <a:rPr lang="el-GR" sz="2400" dirty="0" smtClean="0"/>
              <a:t>οργανισμών   </a:t>
            </a:r>
            <a:r>
              <a:rPr lang="el-GR" sz="2400" dirty="0"/>
              <a:t>με </a:t>
            </a:r>
            <a:r>
              <a:rPr lang="el-GR" sz="2400" dirty="0" smtClean="0"/>
              <a:t>τους οποίους  </a:t>
            </a:r>
            <a:r>
              <a:rPr lang="el-GR" sz="2400" dirty="0"/>
              <a:t>συνεργάζονται και </a:t>
            </a:r>
            <a:r>
              <a:rPr lang="el-GR" sz="2400" dirty="0" smtClean="0"/>
              <a:t> να είναι </a:t>
            </a:r>
            <a:r>
              <a:rPr lang="el-GR" sz="2400" dirty="0"/>
              <a:t>βέβαιοι ότι υπάρχουν διαδικασίες για την αντιμετώπιση κάθε άμεσης «αλλαγής», μισαλλοδοξίας, προκατάληψης ή </a:t>
            </a:r>
            <a:r>
              <a:rPr lang="el-GR" sz="2400" dirty="0" smtClean="0"/>
              <a:t>ρατσισμού</a:t>
            </a:r>
          </a:p>
          <a:p>
            <a:r>
              <a:rPr lang="el-GR" sz="2400" dirty="0" smtClean="0"/>
              <a:t>έχουν </a:t>
            </a:r>
            <a:r>
              <a:rPr lang="el-GR" sz="2400" dirty="0"/>
              <a:t>παράσχει στους νέους εργαλεία για να προβληματιστούν σχετικά με τις εμπειρίες τους, να </a:t>
            </a:r>
            <a:r>
              <a:rPr lang="el-GR" sz="2400" dirty="0" smtClean="0"/>
              <a:t>τις </a:t>
            </a:r>
            <a:r>
              <a:rPr lang="el-GR" sz="2400" dirty="0"/>
              <a:t>αξιολογήσουν και να διατυπώσουν τις </a:t>
            </a:r>
            <a:r>
              <a:rPr lang="el-GR" sz="2400" dirty="0" smtClean="0"/>
              <a:t>απαντήσεις </a:t>
            </a:r>
            <a:r>
              <a:rPr lang="el-GR" sz="2400" dirty="0"/>
              <a:t>τους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893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8" y="66214"/>
            <a:ext cx="633670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Speed Dating-</a:t>
            </a:r>
            <a:r>
              <a:rPr lang="el-GR" sz="3600" dirty="0" smtClean="0"/>
              <a:t>Αντιμετώπιση </a:t>
            </a:r>
            <a:r>
              <a:rPr lang="el-GR" sz="3600" dirty="0" smtClean="0"/>
              <a:t>του άγνωστου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31" y="1459722"/>
            <a:ext cx="7643192" cy="45498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Σταθείτε σε δυο σειρές να βλέπετε το σύντροφο σας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dirty="0" smtClean="0"/>
              <a:t>Μιλήστε </a:t>
            </a:r>
            <a:r>
              <a:rPr lang="el-GR" dirty="0"/>
              <a:t>μαζί </a:t>
            </a:r>
            <a:r>
              <a:rPr lang="el-GR" dirty="0" smtClean="0"/>
              <a:t> του για </a:t>
            </a:r>
            <a:r>
              <a:rPr lang="el-GR" dirty="0"/>
              <a:t>πέντε λεπτά για </a:t>
            </a:r>
            <a:r>
              <a:rPr lang="el-GR" dirty="0" smtClean="0"/>
              <a:t>κάποια  </a:t>
            </a:r>
            <a:r>
              <a:rPr lang="el-GR" dirty="0"/>
              <a:t>εμπειρία που </a:t>
            </a:r>
            <a:r>
              <a:rPr lang="el-GR" dirty="0" smtClean="0"/>
              <a:t>είχατε όταν είστε καινούργιος  σε ένα χώρο.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0" y="3140968"/>
            <a:ext cx="1485651" cy="828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6" y="3140968"/>
            <a:ext cx="1485651" cy="828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12" y="3140968"/>
            <a:ext cx="1485651" cy="828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98" y="3140968"/>
            <a:ext cx="1485651" cy="828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615" y="2348880"/>
            <a:ext cx="1485651" cy="828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44601" y="2348880"/>
            <a:ext cx="1485651" cy="828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73587" y="2348880"/>
            <a:ext cx="1485651" cy="828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2573" y="2348880"/>
            <a:ext cx="1485651" cy="8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44216"/>
            <a:ext cx="7992888" cy="591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Όλοι στην σειρά κινούνται </a:t>
            </a:r>
            <a:r>
              <a:rPr lang="el-GR" sz="2800" dirty="0"/>
              <a:t>ένα βήμα προς τα δεξιά, έτσι ώστε να </a:t>
            </a:r>
            <a:r>
              <a:rPr lang="el-GR" sz="2800" dirty="0" smtClean="0"/>
              <a:t>έχουν απέναντι τους ένα νέο συνεργάτη.</a:t>
            </a:r>
          </a:p>
          <a:p>
            <a:pPr marL="0" indent="0">
              <a:buNone/>
            </a:pPr>
            <a:r>
              <a:rPr lang="el-GR" sz="2800" dirty="0" smtClean="0"/>
              <a:t>Το </a:t>
            </a:r>
            <a:r>
              <a:rPr lang="el-GR" sz="2800" dirty="0"/>
              <a:t>άτομο στο τέλος θα πρέπει να </a:t>
            </a:r>
            <a:r>
              <a:rPr lang="el-GR" sz="2800" dirty="0" smtClean="0"/>
              <a:t>είναι ζευγάρι με το άτομο στο άλλο τέλος της σειράς που δεν έχει συνεργάτη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dirty="0" smtClean="0"/>
              <a:t>Μιλήστε για πέντε λεπτά για το τι θα μπορούσε γίνει για να βελτιώσετε τα συναισθήματα δυσφορίας που είχατε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88" y="4146668"/>
            <a:ext cx="1032566" cy="57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8" y="4146668"/>
            <a:ext cx="1032566" cy="57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8" y="4146668"/>
            <a:ext cx="1032566" cy="57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172279"/>
            <a:ext cx="1032566" cy="57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9643" y="3498597"/>
            <a:ext cx="1032566" cy="57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8903" y="3498597"/>
            <a:ext cx="1032566" cy="576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3530" y="3498597"/>
            <a:ext cx="1032566" cy="576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4273" y="3524207"/>
            <a:ext cx="1032566" cy="576063"/>
          </a:xfrm>
          <a:prstGeom prst="rect">
            <a:avLst/>
          </a:prstGeom>
        </p:spPr>
      </p:pic>
      <p:sp>
        <p:nvSpPr>
          <p:cNvPr id="18" name="Arrow: U-Turn 17"/>
          <p:cNvSpPr/>
          <p:nvPr/>
        </p:nvSpPr>
        <p:spPr>
          <a:xfrm flipH="1">
            <a:off x="2197537" y="3304169"/>
            <a:ext cx="439948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31640" y="-99392"/>
            <a:ext cx="6336704" cy="1143000"/>
          </a:xfrm>
        </p:spPr>
        <p:txBody>
          <a:bodyPr>
            <a:noAutofit/>
          </a:bodyPr>
          <a:lstStyle/>
          <a:p>
            <a:r>
              <a:rPr lang="en-US" sz="3600" dirty="0"/>
              <a:t>Speed Dating-</a:t>
            </a:r>
            <a:r>
              <a:rPr lang="el-GR" sz="3600" dirty="0"/>
              <a:t>Αντιμετώπιση του άγνωστου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503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036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0555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0539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0555 0.003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59632"/>
            <a:ext cx="7992888" cy="591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Όλοι </a:t>
            </a:r>
            <a:r>
              <a:rPr lang="el-GR" sz="2800" dirty="0" smtClean="0"/>
              <a:t>στην σειρά </a:t>
            </a:r>
            <a:r>
              <a:rPr lang="el-GR" sz="2800" dirty="0"/>
              <a:t>κινούνται ένα βήμα προς τα δεξιά, έτσι ώστε να </a:t>
            </a:r>
            <a:r>
              <a:rPr lang="el-GR" sz="2800" dirty="0" smtClean="0"/>
              <a:t>έχουν απέναντι τους </a:t>
            </a:r>
            <a:r>
              <a:rPr lang="el-GR" sz="2800" dirty="0"/>
              <a:t>έναν νέο συνεργάτη. Το άτομο στο τέλος θα πρέπει να είναι ζευγάρι με το άτομο στο άλλο τέλος της σειράς που δεν έχει συνεργάτη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Μιλήστε </a:t>
            </a:r>
            <a:r>
              <a:rPr lang="el-GR" sz="2800" dirty="0" smtClean="0"/>
              <a:t>για πέντε λεπτά για το πώς </a:t>
            </a:r>
            <a:r>
              <a:rPr lang="el-GR" sz="2800" dirty="0" smtClean="0"/>
              <a:t>ξεπεράσατε </a:t>
            </a:r>
            <a:r>
              <a:rPr lang="el-GR" sz="2800" dirty="0" smtClean="0"/>
              <a:t>την κατάσταση και τι μάθατε από αυτήν</a:t>
            </a:r>
            <a:r>
              <a:rPr lang="el-GR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3" y="4483510"/>
            <a:ext cx="1032566" cy="57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8" y="4483510"/>
            <a:ext cx="1032566" cy="57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8" y="4483510"/>
            <a:ext cx="1032566" cy="57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509121"/>
            <a:ext cx="1032566" cy="57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9643" y="3835439"/>
            <a:ext cx="1032566" cy="57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8903" y="3835439"/>
            <a:ext cx="1032566" cy="576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3530" y="3896799"/>
            <a:ext cx="1032566" cy="576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4273" y="3861049"/>
            <a:ext cx="1032566" cy="576063"/>
          </a:xfrm>
          <a:prstGeom prst="rect">
            <a:avLst/>
          </a:prstGeom>
        </p:spPr>
      </p:pic>
      <p:sp>
        <p:nvSpPr>
          <p:cNvPr id="18" name="Arrow: U-Turn 17"/>
          <p:cNvSpPr/>
          <p:nvPr/>
        </p:nvSpPr>
        <p:spPr>
          <a:xfrm flipH="1">
            <a:off x="1716226" y="3426955"/>
            <a:ext cx="439948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63638" y="66214"/>
            <a:ext cx="6336704" cy="1143000"/>
          </a:xfrm>
        </p:spPr>
        <p:txBody>
          <a:bodyPr>
            <a:noAutofit/>
          </a:bodyPr>
          <a:lstStyle/>
          <a:p>
            <a:r>
              <a:rPr lang="en-US" sz="3600" dirty="0"/>
              <a:t>Speed Dating-</a:t>
            </a:r>
            <a:r>
              <a:rPr lang="el-GR" sz="3600" dirty="0"/>
              <a:t>Αντιμετώπιση του άγνωστου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614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036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0555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0539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0555 0.003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Πάρτε </a:t>
            </a:r>
            <a:r>
              <a:rPr lang="el-GR" dirty="0"/>
              <a:t>τις θέσεις </a:t>
            </a:r>
            <a:r>
              <a:rPr lang="el-GR" dirty="0" smtClean="0"/>
              <a:t>σας</a:t>
            </a:r>
          </a:p>
          <a:p>
            <a:r>
              <a:rPr lang="el-GR" dirty="0" smtClean="0"/>
              <a:t>Κοιτάξτε </a:t>
            </a:r>
            <a:r>
              <a:rPr lang="el-GR" dirty="0"/>
              <a:t>τις φωτογραφίες της πυραμίδας σας των δεξιοτήτων του εικοστού πρώτου </a:t>
            </a:r>
            <a:r>
              <a:rPr lang="el-GR" dirty="0" smtClean="0"/>
              <a:t>αιώνα.</a:t>
            </a:r>
          </a:p>
          <a:p>
            <a:r>
              <a:rPr lang="el-GR" dirty="0" smtClean="0"/>
              <a:t>Πόσες </a:t>
            </a:r>
            <a:r>
              <a:rPr lang="el-GR" dirty="0"/>
              <a:t>από αυτές τις δεξιότητες θα σας βοηθήσουν να αντιμετωπίσετε ένα </a:t>
            </a:r>
            <a:r>
              <a:rPr lang="el-GR" dirty="0" smtClean="0"/>
              <a:t>άγνωστο </a:t>
            </a:r>
            <a:r>
              <a:rPr lang="el-GR" dirty="0"/>
              <a:t>πολιτισμικό πλαίσιο;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6336704" cy="1143000"/>
          </a:xfrm>
        </p:spPr>
        <p:txBody>
          <a:bodyPr>
            <a:noAutofit/>
          </a:bodyPr>
          <a:lstStyle/>
          <a:p>
            <a:r>
              <a:rPr lang="en-US" sz="3600" dirty="0"/>
              <a:t>Speed Dating-</a:t>
            </a:r>
            <a:r>
              <a:rPr lang="el-GR" sz="3600" dirty="0"/>
              <a:t>Αντιμετώπιση του άγνωστου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62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2.3.4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Διαπολιτισμικό Καζίνο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45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5842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FD931-469D-4234-981E-052CE07A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Διαπολιτισμικό Καζίνο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39C87-540F-4477-9D2C-092BDE68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7643192" cy="496855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Θα </a:t>
            </a:r>
            <a:r>
              <a:rPr lang="el-GR" dirty="0"/>
              <a:t>παίξετε ένα </a:t>
            </a:r>
            <a:r>
              <a:rPr lang="el-GR" dirty="0"/>
              <a:t>turn</a:t>
            </a:r>
            <a:r>
              <a:rPr lang="el-GR" dirty="0"/>
              <a:t>-</a:t>
            </a:r>
            <a:r>
              <a:rPr lang="el-GR" dirty="0"/>
              <a:t>taking</a:t>
            </a:r>
            <a:r>
              <a:rPr lang="el-GR" dirty="0"/>
              <a:t> </a:t>
            </a:r>
            <a:r>
              <a:rPr lang="el-GR" dirty="0" smtClean="0"/>
              <a:t>παιχνίδι.</a:t>
            </a:r>
          </a:p>
          <a:p>
            <a:r>
              <a:rPr lang="el-GR" dirty="0" smtClean="0"/>
              <a:t>Θα </a:t>
            </a:r>
            <a:r>
              <a:rPr lang="el-GR" dirty="0"/>
              <a:t>σας δοθούν δύο ζάρια, ένα σύνολο κανόνων και μια κάρτα αποτελεσμάτων. Μην συζητάτε τους κανόνες μεταξύ </a:t>
            </a:r>
            <a:r>
              <a:rPr lang="el-GR" dirty="0" smtClean="0"/>
              <a:t>τους.</a:t>
            </a:r>
          </a:p>
          <a:p>
            <a:r>
              <a:rPr lang="el-GR" dirty="0" smtClean="0"/>
              <a:t>Όταν </a:t>
            </a:r>
            <a:r>
              <a:rPr lang="el-GR" dirty="0"/>
              <a:t>σας ζητήσει ο </a:t>
            </a:r>
            <a:r>
              <a:rPr lang="el-GR" dirty="0" smtClean="0"/>
              <a:t>εκπαιδευτής, ένα </a:t>
            </a:r>
            <a:r>
              <a:rPr lang="el-GR" dirty="0"/>
              <a:t>άτομο πρέπει να μετακινηθεί σε μια άλλη ομάδα και να παίξει με τους νέους συμπαίκτες του. </a:t>
            </a:r>
            <a:r>
              <a:rPr lang="el-GR" dirty="0" smtClean="0"/>
              <a:t>Αυτό </a:t>
            </a:r>
            <a:r>
              <a:rPr lang="el-GR" dirty="0"/>
              <a:t>το βήμα θα επαναληφθεί περισσότερο από μία </a:t>
            </a:r>
            <a:r>
              <a:rPr lang="el-GR" dirty="0" smtClean="0"/>
              <a:t>φορά.</a:t>
            </a:r>
          </a:p>
          <a:p>
            <a:r>
              <a:rPr lang="el-GR" dirty="0" smtClean="0"/>
              <a:t>Στο </a:t>
            </a:r>
            <a:r>
              <a:rPr lang="el-GR" dirty="0"/>
              <a:t>τέλος του παιχνιδιού θα μοιραστείτε όλες τις εντυπώσεις σας για το πόσο καλά το παιχνίδι πήγε.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56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FD931-469D-4234-981E-052CE07A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Διαπολιτισμικό Καζίνο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39C87-540F-4477-9D2C-092BDE68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7643192" cy="496855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Πώς </a:t>
            </a:r>
            <a:r>
              <a:rPr lang="el-GR" dirty="0"/>
              <a:t>αισθανθήκατε όταν έπρεπε να αφήσετε </a:t>
            </a:r>
            <a:r>
              <a:rPr lang="el-GR" dirty="0" smtClean="0"/>
              <a:t>την ομάδα σας και να πάτε σε </a:t>
            </a:r>
            <a:r>
              <a:rPr lang="el-GR" dirty="0"/>
              <a:t>μια άλλη </a:t>
            </a:r>
            <a:r>
              <a:rPr lang="el-GR" dirty="0" smtClean="0"/>
              <a:t>ομάδα;</a:t>
            </a:r>
          </a:p>
          <a:p>
            <a:r>
              <a:rPr lang="el-GR" dirty="0" smtClean="0"/>
              <a:t>Ποια </a:t>
            </a:r>
            <a:r>
              <a:rPr lang="el-GR" dirty="0"/>
              <a:t>ήταν η στάση σας απέναντι στους παίκτες που μπήκαν πρώτα στην ομάδα </a:t>
            </a:r>
            <a:r>
              <a:rPr lang="el-GR" dirty="0" smtClean="0"/>
              <a:t>σας;</a:t>
            </a:r>
          </a:p>
          <a:p>
            <a:r>
              <a:rPr lang="el-GR" dirty="0" smtClean="0"/>
              <a:t>Η </a:t>
            </a:r>
            <a:r>
              <a:rPr lang="el-GR" dirty="0"/>
              <a:t>στάση σας άλλαξε με κάθε νέο άτομο; Πώς και </a:t>
            </a:r>
            <a:r>
              <a:rPr lang="el-GR" dirty="0" smtClean="0"/>
              <a:t>γιατί;</a:t>
            </a:r>
          </a:p>
          <a:p>
            <a:r>
              <a:rPr lang="el-GR" dirty="0" smtClean="0"/>
              <a:t>Ποιες </a:t>
            </a:r>
            <a:r>
              <a:rPr lang="el-GR" dirty="0"/>
              <a:t>στρατηγικές χρησιμοποιήσατε για να παίξετε με </a:t>
            </a:r>
            <a:r>
              <a:rPr lang="el-GR" dirty="0" smtClean="0"/>
              <a:t>επιτυχία;</a:t>
            </a:r>
          </a:p>
          <a:p>
            <a:r>
              <a:rPr lang="el-GR" dirty="0" smtClean="0"/>
              <a:t>Τι </a:t>
            </a:r>
            <a:r>
              <a:rPr lang="el-GR" dirty="0"/>
              <a:t>μπορείτε να πείτε γενικά για τους κανόνες του παιχνιδιού;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25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7931A-7685-42BD-97DB-881A265F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Διαχείριση του </a:t>
            </a:r>
            <a:r>
              <a:rPr lang="en-GB" dirty="0" smtClean="0"/>
              <a:t>“</a:t>
            </a:r>
            <a:r>
              <a:rPr lang="el-GR" dirty="0" smtClean="0"/>
              <a:t>πολιτισμικού σοκ</a:t>
            </a:r>
            <a:r>
              <a:rPr lang="en-GB" dirty="0" smtClean="0"/>
              <a:t>”</a:t>
            </a:r>
            <a:r>
              <a:rPr lang="el-GR" dirty="0" smtClean="0"/>
              <a:t>και άλλων περιστατικών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1DE272-CB4C-4A92-B5E8-841489A3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εκπαιδευτής θα σας δώσει ένα αντίγραφο του</a:t>
            </a:r>
            <a:r>
              <a:rPr lang="en-GB" dirty="0" smtClean="0"/>
              <a:t>:</a:t>
            </a:r>
            <a:endParaRPr lang="en-GB" dirty="0"/>
          </a:p>
          <a:p>
            <a:pPr marL="0" indent="0" algn="ctr">
              <a:buNone/>
            </a:pPr>
            <a:r>
              <a:rPr lang="en-GB" b="1" dirty="0"/>
              <a:t>The 3R Tool</a:t>
            </a:r>
            <a:r>
              <a:rPr lang="en-GB" baseline="30000" dirty="0"/>
              <a:t>1</a:t>
            </a:r>
          </a:p>
          <a:p>
            <a:r>
              <a:rPr lang="el-GR" sz="2800" dirty="0" smtClean="0"/>
              <a:t>Αυτό μπορεί να χρησιμοποιηθεί για να σας βοηθήσει στην διαχείριση ενός </a:t>
            </a:r>
            <a:r>
              <a:rPr lang="en-GB" sz="2800" dirty="0" smtClean="0"/>
              <a:t>‘</a:t>
            </a:r>
            <a:r>
              <a:rPr lang="el-GR" sz="2800" dirty="0" smtClean="0"/>
              <a:t>σημαντικού περιστατικού</a:t>
            </a:r>
            <a:r>
              <a:rPr lang="en-GB" sz="2800" dirty="0" smtClean="0"/>
              <a:t>’, </a:t>
            </a:r>
            <a:r>
              <a:rPr lang="el-GR" sz="2800" dirty="0" smtClean="0"/>
              <a:t>εάν σας συμβεί κατά την διάρκεια μιας διαπολιτισμικής κινητικότητας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6014EB2-5E23-44C9-8871-AB2B428EF6F1}"/>
              </a:ext>
            </a:extLst>
          </p:cNvPr>
          <p:cNvSpPr/>
          <p:nvPr/>
        </p:nvSpPr>
        <p:spPr>
          <a:xfrm>
            <a:off x="384315" y="5387499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</a:rPr>
              <a:t>1. Spencer-Oatey, H. &amp; Davidson, A. (2014). </a:t>
            </a:r>
            <a:r>
              <a:rPr lang="en-GB" sz="1400" i="1" dirty="0">
                <a:latin typeface="Calibri" panose="020F0502020204030204" pitchFamily="34" charset="0"/>
              </a:rPr>
              <a:t>The 3R Tool</a:t>
            </a:r>
            <a:r>
              <a:rPr lang="en-GB" sz="1400" dirty="0">
                <a:latin typeface="Calibri" panose="020F0502020204030204" pitchFamily="34" charset="0"/>
              </a:rPr>
              <a:t>: </a:t>
            </a:r>
            <a:r>
              <a:rPr lang="en-GB" sz="1400" i="1" dirty="0">
                <a:latin typeface="Calibri" panose="020F0502020204030204" pitchFamily="34" charset="0"/>
              </a:rPr>
              <a:t>Developing Evaluation Sensitivity in Intercultural Encounters</a:t>
            </a:r>
            <a:r>
              <a:rPr lang="en-GB" sz="1400" dirty="0">
                <a:latin typeface="Calibri" panose="020F0502020204030204" pitchFamily="34" charset="0"/>
              </a:rPr>
              <a:t>. Available at GlobalPAD Open House: </a:t>
            </a:r>
            <a:r>
              <a:rPr lang="en-GB" sz="1400" dirty="0">
                <a:latin typeface="Calibri" panose="020F0502020204030204" pitchFamily="34" charset="0"/>
                <a:hlinkClick r:id="rId3"/>
              </a:rPr>
              <a:t>http://www2.warwick.ac.uk/fac/soc/al/globalpad/openhouse/interculturalskills/</a:t>
            </a:r>
            <a:r>
              <a:rPr lang="en-GB" sz="1400" dirty="0">
                <a:latin typeface="Calibri" panose="020F0502020204030204" pitchFamily="34" charset="0"/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59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ΠΕΡΙΕΧΟΜΕΝΑ ΥΠΟΕΝΟΤΗΤΑΣ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452431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el-GR" sz="2400" b="1" dirty="0" smtClean="0"/>
              <a:t>Κατανόηση </a:t>
            </a:r>
            <a:r>
              <a:rPr lang="el-GR" sz="2400" b="1" dirty="0"/>
              <a:t>των αναγκών και των φιλοδοξιών των συμμετεχόντων σε διαπολιτισμικά προγράμματα ΕΕΚ</a:t>
            </a:r>
            <a:br>
              <a:rPr lang="el-GR" sz="2400" b="1" dirty="0"/>
            </a:br>
            <a:endParaRPr lang="el-GR" sz="2400" b="1" dirty="0" smtClean="0"/>
          </a:p>
          <a:p>
            <a:r>
              <a:rPr lang="el-GR" sz="2400" b="1" dirty="0" smtClean="0"/>
              <a:t>Δεξιότητες </a:t>
            </a:r>
            <a:r>
              <a:rPr lang="el-GR" sz="2400" b="1" dirty="0"/>
              <a:t>του 21ου αιώνα</a:t>
            </a:r>
            <a:br>
              <a:rPr lang="el-GR" sz="2400" b="1" dirty="0"/>
            </a:br>
            <a:endParaRPr lang="el-GR" sz="2400" b="1" dirty="0" smtClean="0"/>
          </a:p>
          <a:p>
            <a:r>
              <a:rPr lang="el-GR" sz="2400" b="1" dirty="0" smtClean="0"/>
              <a:t>Διαχείριση Πολιτισμικού Σοκ</a:t>
            </a:r>
          </a:p>
          <a:p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 smtClean="0"/>
              <a:t>Προετοιμασία για μια διαπολιτισμική κινητικότητα</a:t>
            </a:r>
          </a:p>
          <a:p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Αντιμετώπιση προβλημάτων όταν </a:t>
            </a:r>
            <a:r>
              <a:rPr lang="el-GR" sz="2400" b="1" dirty="0" smtClean="0"/>
              <a:t>προκύπτουν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εργαλείο </a:t>
            </a:r>
            <a:r>
              <a:rPr lang="en-GB" dirty="0" smtClean="0"/>
              <a:t>3R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Διαβάστε το </a:t>
            </a:r>
            <a:r>
              <a:rPr lang="en-GB" dirty="0" smtClean="0"/>
              <a:t>3R </a:t>
            </a:r>
            <a:r>
              <a:rPr lang="en-GB" dirty="0"/>
              <a:t>Tool</a:t>
            </a:r>
          </a:p>
          <a:p>
            <a:r>
              <a:rPr lang="el-GR" dirty="0" smtClean="0"/>
              <a:t>Έχει </a:t>
            </a:r>
            <a:r>
              <a:rPr lang="el-GR" dirty="0"/>
              <a:t>σχεδιαστεί για να βοηθήσει τους συμμετέχοντες να διαχειριστούν τις αντιδράσεις τους σε απροσδόκητες διαπολιτισμικές </a:t>
            </a:r>
            <a:r>
              <a:rPr lang="el-GR" dirty="0" smtClean="0"/>
              <a:t>συναντήσεις</a:t>
            </a:r>
          </a:p>
          <a:p>
            <a:r>
              <a:rPr lang="el-GR" dirty="0" smtClean="0"/>
              <a:t>Απαιτεί </a:t>
            </a:r>
            <a:r>
              <a:rPr lang="el-GR" dirty="0"/>
              <a:t>από τους συμμετέχοντες να κρατούν ένα εβδομαδιαίο αρχείο γεγονότων, να αντανακλούν τα συναισθήματά τους και να επαναξιολογούν τις εμπειρίες τους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81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εργαλείο</a:t>
            </a:r>
            <a:r>
              <a:rPr lang="en-GB" dirty="0" smtClean="0"/>
              <a:t> </a:t>
            </a:r>
            <a:r>
              <a:rPr lang="en-GB" dirty="0"/>
              <a:t>3R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283152" cy="4569371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Κάθε </a:t>
            </a:r>
            <a:r>
              <a:rPr lang="el-GR" dirty="0"/>
              <a:t>βήμα του εργαλείου (</a:t>
            </a:r>
            <a:r>
              <a:rPr lang="el-GR" sz="3700" dirty="0">
                <a:solidFill>
                  <a:srgbClr val="C00000"/>
                </a:solidFill>
              </a:rPr>
              <a:t>Α</a:t>
            </a:r>
            <a:r>
              <a:rPr lang="el-GR" dirty="0"/>
              <a:t>ναφορά, </a:t>
            </a:r>
            <a:r>
              <a:rPr lang="el-GR" sz="3700" dirty="0" smtClean="0">
                <a:solidFill>
                  <a:srgbClr val="C00000"/>
                </a:solidFill>
              </a:rPr>
              <a:t>Α</a:t>
            </a:r>
            <a:r>
              <a:rPr lang="el-GR" dirty="0" smtClean="0"/>
              <a:t>ντανάκλαση, </a:t>
            </a:r>
            <a:r>
              <a:rPr lang="el-GR" sz="3700" dirty="0">
                <a:solidFill>
                  <a:srgbClr val="C00000"/>
                </a:solidFill>
              </a:rPr>
              <a:t>Ε</a:t>
            </a:r>
            <a:r>
              <a:rPr lang="el-GR" dirty="0"/>
              <a:t>παναξιολόγηση) έχει προτροπές για να βοηθήσει τον συμμετέχοντα να ολοκληρώσει αυτό το </a:t>
            </a:r>
            <a:r>
              <a:rPr lang="el-GR" dirty="0" smtClean="0"/>
              <a:t>βήμα.</a:t>
            </a:r>
          </a:p>
          <a:p>
            <a:r>
              <a:rPr lang="el-GR" dirty="0" smtClean="0"/>
              <a:t>Κάθε </a:t>
            </a:r>
            <a:r>
              <a:rPr lang="el-GR" dirty="0"/>
              <a:t>ερώτηση </a:t>
            </a:r>
            <a:r>
              <a:rPr lang="el-GR" dirty="0" smtClean="0"/>
              <a:t>αναλύεται περαιτέρω </a:t>
            </a:r>
            <a:r>
              <a:rPr lang="el-GR" dirty="0"/>
              <a:t>στο κάτω μέρος κάθε </a:t>
            </a:r>
            <a:r>
              <a:rPr lang="el-GR" dirty="0" smtClean="0"/>
              <a:t>σελίδας.</a:t>
            </a:r>
          </a:p>
          <a:p>
            <a:r>
              <a:rPr lang="el-GR" dirty="0" smtClean="0"/>
              <a:t>Οι </a:t>
            </a:r>
            <a:r>
              <a:rPr lang="el-GR" dirty="0"/>
              <a:t>συμμετέχοντες θα πρέπει να συζητήσουν τις εμπειρίες τους με έναν «συνάδελφο μάθησης της πολιτιστικής κουλτούρας» που πρέπει να ταυτιστεί πριν από την έναρξη της κινητικότητας.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978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2.3.5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ΔΡΑΣΗΤΡΙΟΤΗΤΑΣ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Επιπλέον μελέτη, αυτοαξιολόγηση, και αντανάκλαση</a:t>
            </a:r>
            <a:r>
              <a:rPr lang="en-US" sz="2400" b="1" dirty="0"/>
              <a:t>(</a:t>
            </a:r>
            <a:r>
              <a:rPr lang="en-GB" sz="2400" b="1" dirty="0" smtClean="0"/>
              <a:t>reflection)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10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53605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Επιπλέον μελέτη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Spencer-Oatey, H. and Stadler, S. (2009) “</a:t>
            </a:r>
            <a:r>
              <a:rPr lang="en-GB" sz="2400" i="1" dirty="0"/>
              <a:t>The Global People Competency Framework: Competencies for Effective Intercultural Interaction</a:t>
            </a:r>
            <a:r>
              <a:rPr lang="en-GB" sz="2400" dirty="0"/>
              <a:t>” Warwick Occasional Papers in Applied Linguistics #3. The Centre for Applied Linguistics, University of Warwick. </a:t>
            </a:r>
          </a:p>
          <a:p>
            <a:pPr marL="530225" indent="0">
              <a:buNone/>
            </a:pPr>
            <a:r>
              <a:rPr lang="el-GR" sz="2400" dirty="0" smtClean="0"/>
              <a:t>Διαθέσιμο στην ιστοσελίδα </a:t>
            </a: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://warwick.ac.uk/fac/cross_fac/globalpeople/resourcebank/gppublications/gp_competency_framework.pdf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Αυτοαξιολόγηση και αντανάκλαση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l-GR" sz="3200" dirty="0" smtClean="0"/>
              <a:t>Χρησιμοποιήστε την φόρμα αυτοαξιολόγησης και αντανάκλασης για να συνοψίσετε τις σκέψεις σας για την μάθηση σε αυτή την υποενότητα.</a:t>
            </a:r>
          </a:p>
        </p:txBody>
      </p:sp>
    </p:spTree>
    <p:extLst>
      <p:ext uri="{BB962C8B-B14F-4D97-AF65-F5344CB8AC3E}">
        <p14:creationId xmlns:p14="http://schemas.microsoft.com/office/powerpoint/2010/main" val="1227095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Συγχαρητήρια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Ολοκληρώσατε την υποενότητα αυτή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2.3.1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 </a:t>
            </a:r>
            <a:r>
              <a:rPr lang="el-GR" sz="2400" b="1" dirty="0" smtClean="0"/>
              <a:t>Κατανοώντας τις ανάγκες και τις φιλοδοξίες των συμμετεχόντων στα διαπολιτισμικά προγράμματα ΕΕΚ</a:t>
            </a:r>
            <a:endParaRPr lang="en-GB" sz="2400" b="1" dirty="0"/>
          </a:p>
          <a:p>
            <a:endParaRPr lang="el-GR" sz="2400" b="1" dirty="0" smtClean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60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4437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067D7D-BB79-493B-8361-F3552549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271792" cy="2011854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Με ποιες εικόνες ταυτίζεστε περισσότερο; Γιατί;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BEB0CE-34F8-4DCF-BF1A-CBAA4A9F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27778"/>
            <a:ext cx="2034594" cy="19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7C6E35-83CD-49C7-912A-E6FEAD09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221304"/>
            <a:ext cx="2471016" cy="19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769DC67-8C83-4D45-B899-7B55D6031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251" y="2027778"/>
            <a:ext cx="2666709" cy="194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8676682-CE2B-4326-BBAE-DD379AA9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594" y="4221304"/>
            <a:ext cx="2916001" cy="194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EEBFE4-265E-4FA4-A3CC-FC04B9BC4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221304"/>
            <a:ext cx="2371533" cy="194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0A4330B-DAFC-4344-9B2A-E23454D33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105" y="2025561"/>
            <a:ext cx="302997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δεξιότητες χρειάζονται οι νέοι;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04" y="1772816"/>
            <a:ext cx="7643192" cy="424361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Για </a:t>
            </a:r>
            <a:r>
              <a:rPr lang="el-GR" dirty="0"/>
              <a:t>πολλά χρόνια, οι άνθρωποι προσπάθησαν να </a:t>
            </a:r>
            <a:r>
              <a:rPr lang="el-GR" dirty="0" smtClean="0"/>
              <a:t>καταγράψουν τις </a:t>
            </a:r>
            <a:r>
              <a:rPr lang="el-GR" dirty="0"/>
              <a:t>δεξιότητες που θα μας </a:t>
            </a:r>
            <a:r>
              <a:rPr lang="el-GR" dirty="0" smtClean="0"/>
              <a:t>ωφελούσαν περισσότερο </a:t>
            </a:r>
            <a:r>
              <a:rPr lang="el-GR" dirty="0"/>
              <a:t>κατά τον εικοστό πρώτο </a:t>
            </a:r>
            <a:r>
              <a:rPr lang="el-GR" dirty="0" smtClean="0"/>
              <a:t>αιώνα.</a:t>
            </a:r>
          </a:p>
          <a:p>
            <a:r>
              <a:rPr lang="el-GR" dirty="0" smtClean="0"/>
              <a:t>Θα </a:t>
            </a:r>
            <a:r>
              <a:rPr lang="el-GR" dirty="0"/>
              <a:t>σας δοθεί ένα σύνολο καρτών που θα περιγράφουν ορισμένες δεξιότητες. Διαβάστε </a:t>
            </a:r>
            <a:r>
              <a:rPr lang="el-GR" dirty="0" smtClean="0"/>
              <a:t>τις κάρτες και εντοπίστε τις </a:t>
            </a:r>
            <a:r>
              <a:rPr lang="el-GR" dirty="0"/>
              <a:t>10 κορυφαίες δεξιότητες που είναι σημαντικές για την ανάπτυξη των μαθητών σας.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8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δεξιότητες χρειάζονται οι νέοι;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87" y="1628800"/>
            <a:ext cx="7643192" cy="481967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Τοποθετήσετε τις 10 δεξιότητες στο σχήμα μιας πυραμίδας, με την πιο σημαντική στην κορυφή τις δυο επόμενες από κάτω και τα λοιπά.</a:t>
            </a:r>
            <a:r>
              <a:rPr lang="en-GB" dirty="0" smtClean="0"/>
              <a:t> </a:t>
            </a:r>
            <a:r>
              <a:rPr lang="el-GR" dirty="0" smtClean="0"/>
              <a:t>			</a:t>
            </a:r>
            <a:r>
              <a:rPr lang="en-GB" sz="2400" dirty="0" smtClean="0"/>
              <a:t>1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2     3</a:t>
            </a:r>
          </a:p>
          <a:p>
            <a:pPr marL="0" indent="0" algn="ctr">
              <a:buNone/>
            </a:pPr>
            <a:r>
              <a:rPr lang="en-GB" sz="2400" dirty="0"/>
              <a:t>4     5     6</a:t>
            </a:r>
          </a:p>
          <a:p>
            <a:pPr marL="0" indent="0" algn="ctr">
              <a:buNone/>
            </a:pPr>
            <a:r>
              <a:rPr lang="en-GB" sz="2400" dirty="0"/>
              <a:t>7     8     9     10</a:t>
            </a:r>
          </a:p>
          <a:p>
            <a:r>
              <a:rPr lang="el-GR" dirty="0" smtClean="0"/>
              <a:t>Βγάλετε μια φωτογραφία της εργασίας σας. Ανεβάστε την στο φόρουμ </a:t>
            </a:r>
            <a:r>
              <a:rPr lang="en-US" dirty="0" smtClean="0"/>
              <a:t>online</a:t>
            </a:r>
            <a:r>
              <a:rPr lang="el-GR" dirty="0" smtClean="0"/>
              <a:t> με μια επεξήγηση του γιατί κάνατε αυτές τις επιλογές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6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77CB94-ABAB-4FFB-A3F7-D2BFF9CE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Μελέτες περιπτώσεις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3DB704-EF33-4CF2-9E29-F8B63A7D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Τώρα </a:t>
            </a:r>
            <a:r>
              <a:rPr lang="el-GR" dirty="0"/>
              <a:t>θα σας δοθούν δύο </a:t>
            </a:r>
            <a:r>
              <a:rPr lang="el-GR" dirty="0" smtClean="0"/>
              <a:t>μελέτες περιπτώσεων</a:t>
            </a:r>
          </a:p>
          <a:p>
            <a:r>
              <a:rPr lang="el-GR" dirty="0" smtClean="0"/>
              <a:t>Διαβάστε αυτές και </a:t>
            </a:r>
            <a:r>
              <a:rPr lang="el-GR" dirty="0"/>
              <a:t>απαντήστε στις ερωτήσεις στο τέλος </a:t>
            </a:r>
            <a:r>
              <a:rPr lang="el-GR" dirty="0" smtClean="0"/>
              <a:t>της καθεμίας.</a:t>
            </a:r>
          </a:p>
          <a:p>
            <a:r>
              <a:rPr lang="el-GR" dirty="0" smtClean="0"/>
              <a:t>Ποιες  </a:t>
            </a:r>
            <a:r>
              <a:rPr lang="el-GR" dirty="0"/>
              <a:t>από τις δεξιότητες του εικοστού πρώτου αιώνα νομίζετε ότι εφαρμόστηκαν σε κάθε περίπτωση για να καταστεί επιτυχής το διαπολιτισμικό </a:t>
            </a:r>
            <a:r>
              <a:rPr lang="el-GR" dirty="0" smtClean="0"/>
              <a:t>στοιχείο;</a:t>
            </a:r>
          </a:p>
          <a:p>
            <a:r>
              <a:rPr lang="el-GR" dirty="0" smtClean="0"/>
              <a:t>Χρησιμοποιήστε  το έγγραφο</a:t>
            </a:r>
            <a:r>
              <a:rPr lang="el-GR" b="1" dirty="0" smtClean="0"/>
              <a:t>2_3_1_Evaluating </a:t>
            </a:r>
            <a:r>
              <a:rPr lang="el-GR" b="1" dirty="0"/>
              <a:t>case </a:t>
            </a:r>
            <a:r>
              <a:rPr lang="el-GR" b="1" dirty="0" smtClean="0"/>
              <a:t>studies.docx</a:t>
            </a:r>
            <a:r>
              <a:rPr lang="el-GR" dirty="0" smtClean="0"/>
              <a:t> </a:t>
            </a:r>
            <a:r>
              <a:rPr lang="el-GR" dirty="0"/>
              <a:t>για να </a:t>
            </a:r>
            <a:r>
              <a:rPr lang="el-GR" dirty="0" smtClean="0"/>
              <a:t>κάνετε την </a:t>
            </a:r>
            <a:r>
              <a:rPr lang="el-GR" dirty="0"/>
              <a:t>αξιολόγησή σας για τις ικανότητες του εικοστού πρώτου αιώνα.</a:t>
            </a:r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1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2.3.2</a:t>
            </a:r>
          </a:p>
          <a:p>
            <a:endParaRPr lang="en-GB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GB" sz="2400" b="1" dirty="0" smtClean="0"/>
              <a:t>:</a:t>
            </a:r>
            <a:r>
              <a:rPr lang="el-GR" sz="2400" b="1" dirty="0" smtClean="0"/>
              <a:t>Προετοιμασία για μια διαπολιτισμική κινητικότητα</a:t>
            </a:r>
            <a:endParaRPr lang="en-GB" sz="2400" b="1" dirty="0"/>
          </a:p>
          <a:p>
            <a:endParaRPr lang="el-GR" sz="2400" b="1" dirty="0" smtClean="0"/>
          </a:p>
          <a:p>
            <a:r>
              <a:rPr lang="el-GR" sz="2400" b="1" dirty="0" smtClean="0"/>
              <a:t>ΔΙΑΡΚΕΙΑ ΔΡΑΣΤΗΡΙΟΤΗΤΑΣ</a:t>
            </a:r>
            <a:r>
              <a:rPr lang="en-GB" sz="2400" b="1" dirty="0" smtClean="0"/>
              <a:t>: </a:t>
            </a:r>
            <a:r>
              <a:rPr lang="en-GB" sz="2400" b="1" dirty="0"/>
              <a:t>30 </a:t>
            </a:r>
            <a:r>
              <a:rPr lang="el-GR" sz="2400" b="1" dirty="0" smtClean="0"/>
              <a:t>λεπτά</a:t>
            </a:r>
            <a:endParaRPr lang="en-GB" sz="2400" b="1" dirty="0"/>
          </a:p>
          <a:p>
            <a:endParaRPr lang="en-GB" sz="2400" b="1" dirty="0"/>
          </a:p>
          <a:p>
            <a:r>
              <a:rPr lang="el-GR" sz="2400" b="1" dirty="0" smtClean="0"/>
              <a:t>ΣΧΟΛΙΑ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71924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1608</Words>
  <Application>Microsoft Office PowerPoint</Application>
  <PresentationFormat>On-screen Show (4:3)</PresentationFormat>
  <Paragraphs>175</Paragraphs>
  <Slides>35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Θέμα του Office</vt:lpstr>
      <vt:lpstr>Eνότητα 2 Ανάπτυξη και διαχείριση διαπολιτισμικών προγραμμάτων κινητικότητας ΕΕΚ</vt:lpstr>
      <vt:lpstr>Ενότητα  2 ΥΠΟΕΝΟΤΗΤΑ 3</vt:lpstr>
      <vt:lpstr>ΠΕΡΙΕΧΟΜΕΝΑ ΥΠΟΕΝΟΤΗΤΑΣ</vt:lpstr>
      <vt:lpstr>ΩΡΑ ΓΙΑ ΔΡΑΣΤΗΡΙΟΤΗΤΑ</vt:lpstr>
      <vt:lpstr>Με ποιες εικόνες ταυτίζεστε περισσότερο; Γιατί; </vt:lpstr>
      <vt:lpstr>Τι δεξιότητες χρειάζονται οι νέοι;</vt:lpstr>
      <vt:lpstr>Τι δεξιότητες χρειάζονται οι νέοι;</vt:lpstr>
      <vt:lpstr>Μελέτες περιπτώσεις</vt:lpstr>
      <vt:lpstr>ΩΡΑ ΓΙΑ ΔΡΑΣΤΗΡΙΟΤΗΤΑ</vt:lpstr>
      <vt:lpstr>Προετοιμασία για μια διαπολιτισμική κινητικότητα</vt:lpstr>
      <vt:lpstr>Λίστα με τα πράγματα που πρέπει να προγραμματίσεις όταν θα κάνεις μια διαπολιτισμική κινητικότητα</vt:lpstr>
      <vt:lpstr>Πρόσθετος προγραμματισμός</vt:lpstr>
      <vt:lpstr>Λίστα με τα πράγματα να προγραμματίσεις όταν κάνεις μια διαπολιτισμική κινητικότητα</vt:lpstr>
      <vt:lpstr>Λίστα με τα πράγματα να προγραμματίσεις όταν κάνεις μια διαπολιτισμική κινητικότητα</vt:lpstr>
      <vt:lpstr>PowerPoint Presentation</vt:lpstr>
      <vt:lpstr>ΩΡΑ ΓΙΑ ΔΡΑΣΤΗΡΙΟΤΗΤΑ</vt:lpstr>
      <vt:lpstr>Τι είναι το“πολιτισμικό σοκ, culture shock”?</vt:lpstr>
      <vt:lpstr>Τι είναι το πολιτισμικό σοκ “culture shock”;</vt:lpstr>
      <vt:lpstr>Τι είναι το πολιτισμικό σοκ “culture shock”;</vt:lpstr>
      <vt:lpstr>Τι είναι το πολιτισμικό σοκ “culture shock”;</vt:lpstr>
      <vt:lpstr>Τι είναι το πολιτισμικό σοκ “culture shock”;</vt:lpstr>
      <vt:lpstr>Speed Dating-Αντιμετώπιση του άγνωστου</vt:lpstr>
      <vt:lpstr>Speed Dating-Αντιμετώπιση του άγνωστου</vt:lpstr>
      <vt:lpstr>Speed Dating-Αντιμετώπιση του άγνωστου</vt:lpstr>
      <vt:lpstr>Speed Dating-Αντιμετώπιση του άγνωστου</vt:lpstr>
      <vt:lpstr>ΩΡΑ ΓΙΑ ΔΡΑΣΤΗΡΙΟΤΗΤΑ</vt:lpstr>
      <vt:lpstr>Διαπολιτισμικό Καζίνο</vt:lpstr>
      <vt:lpstr>Διαπολιτισμικό Καζίνο</vt:lpstr>
      <vt:lpstr>Διαχείριση του “πολιτισμικού σοκ”και άλλων περιστατικών</vt:lpstr>
      <vt:lpstr>Το εργαλείο 3R </vt:lpstr>
      <vt:lpstr>Το εργαλείο 3R </vt:lpstr>
      <vt:lpstr>ΩΡΑ ΓΙΑ ΔΡΑΣΤΗΡΙΟΤΗΤΑ</vt:lpstr>
      <vt:lpstr>Επιπλέον μελέτη</vt:lpstr>
      <vt:lpstr>Αυτοαξιολόγηση και αντανάκλαση</vt:lpstr>
      <vt:lpstr>Συγχαρητήρια!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Athena Knais</cp:lastModifiedBy>
  <cp:revision>99</cp:revision>
  <cp:lastPrinted>2017-10-16T10:35:47Z</cp:lastPrinted>
  <dcterms:created xsi:type="dcterms:W3CDTF">2017-10-16T06:30:11Z</dcterms:created>
  <dcterms:modified xsi:type="dcterms:W3CDTF">2018-08-02T09:43:16Z</dcterms:modified>
</cp:coreProperties>
</file>