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0" r:id="rId4"/>
    <p:sldId id="293" r:id="rId5"/>
    <p:sldId id="289" r:id="rId6"/>
    <p:sldId id="290" r:id="rId7"/>
    <p:sldId id="292" r:id="rId8"/>
    <p:sldId id="291" r:id="rId9"/>
    <p:sldId id="272" r:id="rId10"/>
    <p:sldId id="278" r:id="rId11"/>
    <p:sldId id="261" r:id="rId12"/>
    <p:sldId id="279" r:id="rId13"/>
    <p:sldId id="280" r:id="rId14"/>
    <p:sldId id="287" r:id="rId15"/>
    <p:sldId id="266" r:id="rId16"/>
    <p:sldId id="281" r:id="rId17"/>
    <p:sldId id="282" r:id="rId18"/>
    <p:sldId id="283" r:id="rId19"/>
    <p:sldId id="286" r:id="rId20"/>
    <p:sldId id="288" r:id="rId21"/>
    <p:sldId id="267" r:id="rId22"/>
    <p:sldId id="284" r:id="rId23"/>
    <p:sldId id="260" r:id="rId24"/>
    <p:sldId id="294" r:id="rId25"/>
    <p:sldId id="26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4"/>
    <p:restoredTop sz="94074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62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Further reading/resources</a:t>
            </a:r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Revision questions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Activity slide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Kλικ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GB" altLang="el-GR" sz="1200" b="1" noProof="0" dirty="0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Modulo 2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800" dirty="0" err="1">
                <a:solidFill>
                  <a:schemeClr val="tx1">
                    <a:lumMod val="75000"/>
                  </a:schemeClr>
                </a:solidFill>
              </a:rPr>
              <a:t>Sviluppare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2800" dirty="0" err="1">
                <a:solidFill>
                  <a:schemeClr val="tx1">
                    <a:lumMod val="75000"/>
                  </a:schemeClr>
                </a:solidFill>
              </a:rPr>
              <a:t>gestire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</a:schemeClr>
                </a:solidFill>
              </a:rPr>
              <a:t>programmi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sz="2800" dirty="0" err="1">
                <a:solidFill>
                  <a:schemeClr val="tx1">
                    <a:lumMod val="75000"/>
                  </a:schemeClr>
                </a:solidFill>
              </a:rPr>
              <a:t>mobilità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</a:schemeClr>
                </a:solidFill>
              </a:rPr>
              <a:t>interculturale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2.2</a:t>
            </a:r>
          </a:p>
          <a:p>
            <a:pPr marL="457200">
              <a:spcAft>
                <a:spcPts val="0"/>
              </a:spcAft>
            </a:pPr>
            <a:r>
              <a:rPr lang="en-GB" dirty="0" err="1"/>
              <a:t>Sviluppare</a:t>
            </a:r>
            <a:r>
              <a:rPr lang="en-GB" dirty="0"/>
              <a:t> partnership IFP </a:t>
            </a:r>
            <a:r>
              <a:rPr lang="en-GB" dirty="0" err="1"/>
              <a:t>interculturali</a:t>
            </a:r>
            <a:r>
              <a:rPr lang="en-GB" dirty="0"/>
              <a:t> </a:t>
            </a:r>
            <a:r>
              <a:rPr lang="en-GB" dirty="0" err="1"/>
              <a:t>efficaci</a:t>
            </a:r>
            <a:r>
              <a:rPr lang="en-GB" dirty="0"/>
              <a:t> </a:t>
            </a:r>
            <a:endParaRPr lang="en-GB" dirty="0"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BF32-6A6B-46AB-ABAD-64215FFD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142841"/>
            <a:ext cx="5915000" cy="891968"/>
          </a:xfrm>
        </p:spPr>
        <p:txBody>
          <a:bodyPr/>
          <a:lstStyle/>
          <a:p>
            <a:r>
              <a:rPr lang="en-GB" dirty="0"/>
              <a:t>Word web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E98EBC-9132-4D3E-8C2A-FE79D1D7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34809"/>
            <a:ext cx="804741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 : 2.2.2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 : La </a:t>
            </a:r>
            <a:r>
              <a:rPr lang="en-US" sz="2400" b="1" dirty="0" err="1"/>
              <a:t>scala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collaborazione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 : 30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COMMENTS: </a:t>
            </a:r>
            <a:r>
              <a:rPr lang="en-US" sz="2400" b="1" dirty="0" err="1"/>
              <a:t>Utilizzo</a:t>
            </a:r>
            <a:r>
              <a:rPr lang="en-US" sz="2400" b="1" dirty="0"/>
              <a:t> di </a:t>
            </a:r>
            <a:r>
              <a:rPr lang="en-US" sz="2400" b="1" dirty="0" err="1"/>
              <a:t>un'attività</a:t>
            </a:r>
            <a:r>
              <a:rPr lang="en-US" sz="2400" b="1" dirty="0"/>
              <a:t> di </a:t>
            </a:r>
            <a:r>
              <a:rPr lang="en-US" sz="2400" b="1" dirty="0" err="1"/>
              <a:t>ordinamento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carte per </a:t>
            </a:r>
            <a:r>
              <a:rPr lang="en-US" sz="2400" b="1" dirty="0" err="1"/>
              <a:t>interpretare</a:t>
            </a:r>
            <a:r>
              <a:rPr lang="en-US" sz="2400" b="1" dirty="0"/>
              <a:t> un </a:t>
            </a:r>
            <a:r>
              <a:rPr lang="en-US" sz="2400" b="1" dirty="0" err="1"/>
              <a:t>diagramma</a:t>
            </a:r>
            <a:r>
              <a:rPr lang="en-US" sz="2400" b="1" dirty="0"/>
              <a:t> e </a:t>
            </a:r>
            <a:r>
              <a:rPr lang="en-US" sz="2400" b="1" dirty="0" err="1"/>
              <a:t>comprenderne</a:t>
            </a:r>
            <a:r>
              <a:rPr lang="en-US" sz="2400" b="1" dirty="0"/>
              <a:t> </a:t>
            </a:r>
            <a:r>
              <a:rPr lang="en-US" sz="2400" b="1" dirty="0" err="1"/>
              <a:t>l'utilità</a:t>
            </a:r>
            <a:r>
              <a:rPr lang="en-US" sz="2400" b="1" dirty="0"/>
              <a:t> </a:t>
            </a:r>
            <a:r>
              <a:rPr lang="en-US" sz="2400" b="1" dirty="0" err="1"/>
              <a:t>nella</a:t>
            </a:r>
            <a:r>
              <a:rPr lang="en-US" sz="2400" b="1" dirty="0"/>
              <a:t> </a:t>
            </a:r>
            <a:r>
              <a:rPr lang="en-US" sz="2400" b="1" dirty="0" err="1"/>
              <a:t>pianificazione</a:t>
            </a:r>
            <a:r>
              <a:rPr lang="en-US" sz="2400" b="1" dirty="0"/>
              <a:t> di </a:t>
            </a:r>
            <a:r>
              <a:rPr lang="en-US" sz="2400" b="1" dirty="0" err="1"/>
              <a:t>un'effettiva</a:t>
            </a:r>
            <a:r>
              <a:rPr lang="en-US" sz="2400" b="1" dirty="0"/>
              <a:t> partnership </a:t>
            </a:r>
            <a:r>
              <a:rPr lang="en-US" sz="2400" b="1" dirty="0" err="1"/>
              <a:t>interculturale</a:t>
            </a:r>
            <a:r>
              <a:rPr lang="en-US" sz="2400" b="1" dirty="0"/>
              <a:t> in </a:t>
            </a:r>
            <a:r>
              <a:rPr lang="en-US" sz="2400" b="1" dirty="0" err="1"/>
              <a:t>materia</a:t>
            </a:r>
            <a:r>
              <a:rPr lang="en-US" sz="2400" b="1" dirty="0"/>
              <a:t> di IFP</a:t>
            </a:r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2CF25-14FF-43C1-8C7F-A9046B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6048672" cy="1988840"/>
          </a:xfrm>
        </p:spPr>
        <p:txBody>
          <a:bodyPr>
            <a:normAutofit/>
          </a:bodyPr>
          <a:lstStyle/>
          <a:p>
            <a:r>
              <a:rPr lang="en-GB" dirty="0"/>
              <a:t>La </a:t>
            </a:r>
            <a:r>
              <a:rPr lang="en-GB" dirty="0" err="1"/>
              <a:t>scala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collaborazione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B4724-B7CE-4CDC-B5D3-E3BC3108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7643192" cy="4525963"/>
          </a:xfrm>
        </p:spPr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consegnerà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fotocopia</a:t>
            </a:r>
            <a:r>
              <a:rPr lang="en-GB" dirty="0"/>
              <a:t> dal </a:t>
            </a:r>
            <a:r>
              <a:rPr lang="en-GB" dirty="0" err="1"/>
              <a:t>titolo</a:t>
            </a:r>
            <a:r>
              <a:rPr lang="en-GB" dirty="0"/>
              <a:t> "La </a:t>
            </a:r>
            <a:r>
              <a:rPr lang="en-GB" dirty="0" err="1"/>
              <a:t>scala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collaborazione</a:t>
            </a:r>
            <a:r>
              <a:rPr lang="en-GB" dirty="0"/>
              <a:t>".</a:t>
            </a:r>
          </a:p>
          <a:p>
            <a:r>
              <a:rPr lang="en-GB" dirty="0" err="1"/>
              <a:t>Leggilo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e </a:t>
            </a:r>
            <a:r>
              <a:rPr lang="en-GB" dirty="0" err="1"/>
              <a:t>assicurati</a:t>
            </a:r>
            <a:r>
              <a:rPr lang="en-GB" dirty="0"/>
              <a:t> di </a:t>
            </a:r>
            <a:r>
              <a:rPr lang="en-GB" dirty="0" err="1"/>
              <a:t>capirlo</a:t>
            </a:r>
            <a:r>
              <a:rPr lang="en-GB" dirty="0"/>
              <a:t>.</a:t>
            </a:r>
          </a:p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un set di carte.</a:t>
            </a:r>
          </a:p>
          <a:p>
            <a:r>
              <a:rPr lang="en-GB" dirty="0" err="1"/>
              <a:t>Disporre</a:t>
            </a:r>
            <a:r>
              <a:rPr lang="en-GB" dirty="0"/>
              <a:t> le carte in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rifletta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ciascun</a:t>
            </a:r>
            <a:r>
              <a:rPr lang="en-GB" dirty="0"/>
              <a:t> </a:t>
            </a:r>
            <a:r>
              <a:rPr lang="en-GB" dirty="0" err="1"/>
              <a:t>gradino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Scala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collaborazione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96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C5B33-5D5B-4D3C-A05C-711E1492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specifiche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36E4D-56BC-4618-BB37-19DBB79A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83162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Pensi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l'assegnazione</a:t>
            </a:r>
            <a:r>
              <a:rPr lang="en-GB" dirty="0"/>
              <a:t> di </a:t>
            </a:r>
            <a:r>
              <a:rPr lang="en-GB" dirty="0" err="1"/>
              <a:t>ruoli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abbia</a:t>
            </a:r>
            <a:r>
              <a:rPr lang="en-GB" dirty="0"/>
              <a:t> un </a:t>
            </a:r>
            <a:r>
              <a:rPr lang="en-GB" dirty="0" err="1"/>
              <a:t>impatto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di </a:t>
            </a:r>
            <a:r>
              <a:rPr lang="en-GB" dirty="0" err="1"/>
              <a:t>lavorare</a:t>
            </a:r>
            <a:r>
              <a:rPr lang="en-GB" dirty="0"/>
              <a:t>? </a:t>
            </a:r>
          </a:p>
          <a:p>
            <a:pPr lvl="1"/>
            <a:r>
              <a:rPr lang="en-GB" dirty="0"/>
              <a:t>Come? </a:t>
            </a:r>
          </a:p>
          <a:p>
            <a:pPr lvl="1"/>
            <a:r>
              <a:rPr lang="en-GB" dirty="0" err="1"/>
              <a:t>Perché</a:t>
            </a:r>
            <a:r>
              <a:rPr lang="en-GB" dirty="0"/>
              <a:t>?</a:t>
            </a:r>
          </a:p>
          <a:p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pensi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compagni</a:t>
            </a:r>
            <a:r>
              <a:rPr lang="en-GB" dirty="0"/>
              <a:t> di </a:t>
            </a:r>
            <a:r>
              <a:rPr lang="en-GB" dirty="0" err="1"/>
              <a:t>squadra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"</a:t>
            </a:r>
            <a:r>
              <a:rPr lang="en-GB" dirty="0" err="1"/>
              <a:t>spinti</a:t>
            </a:r>
            <a:r>
              <a:rPr lang="en-GB" dirty="0"/>
              <a:t> dal </a:t>
            </a:r>
            <a:r>
              <a:rPr lang="en-GB" dirty="0" err="1"/>
              <a:t>desiderio</a:t>
            </a:r>
            <a:r>
              <a:rPr lang="en-GB" dirty="0"/>
              <a:t> di </a:t>
            </a:r>
            <a:r>
              <a:rPr lang="en-GB" dirty="0" err="1"/>
              <a:t>comportarsi</a:t>
            </a:r>
            <a:r>
              <a:rPr lang="en-GB" dirty="0"/>
              <a:t> bene in </a:t>
            </a:r>
            <a:r>
              <a:rPr lang="en-GB" dirty="0" err="1"/>
              <a:t>relazione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"?</a:t>
            </a:r>
          </a:p>
          <a:p>
            <a:r>
              <a:rPr lang="en-GB" dirty="0"/>
              <a:t>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desiderio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aiutare</a:t>
            </a:r>
            <a:r>
              <a:rPr lang="en-GB" dirty="0"/>
              <a:t> a </a:t>
            </a:r>
            <a:r>
              <a:rPr lang="en-GB" dirty="0" err="1"/>
              <a:t>portare</a:t>
            </a:r>
            <a:r>
              <a:rPr lang="en-GB" dirty="0"/>
              <a:t> </a:t>
            </a:r>
            <a:r>
              <a:rPr lang="en-GB" dirty="0" err="1"/>
              <a:t>avanti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compito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70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C5B33-5D5B-4D3C-A05C-711E1492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generiche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36E4D-56BC-4618-BB37-19DBB79A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sei</a:t>
            </a:r>
            <a:r>
              <a:rPr lang="en-GB" dirty="0"/>
              <a:t> </a:t>
            </a:r>
            <a:r>
              <a:rPr lang="en-GB" dirty="0" err="1"/>
              <a:t>posto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completato</a:t>
            </a:r>
            <a:r>
              <a:rPr lang="en-GB" dirty="0"/>
              <a:t> </a:t>
            </a:r>
            <a:r>
              <a:rPr lang="en-GB" dirty="0" err="1"/>
              <a:t>l'attività</a:t>
            </a:r>
            <a:r>
              <a:rPr lang="en-GB" dirty="0"/>
              <a:t>?</a:t>
            </a:r>
          </a:p>
          <a:p>
            <a:r>
              <a:rPr lang="en-GB" dirty="0"/>
              <a:t>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misura</a:t>
            </a:r>
            <a:r>
              <a:rPr lang="en-GB" dirty="0"/>
              <a:t> </a:t>
            </a:r>
            <a:r>
              <a:rPr lang="en-GB" dirty="0" err="1"/>
              <a:t>ritieni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la </a:t>
            </a:r>
            <a:r>
              <a:rPr lang="en-GB" dirty="0" err="1"/>
              <a:t>collaborazione</a:t>
            </a:r>
            <a:r>
              <a:rPr lang="en-GB" dirty="0"/>
              <a:t> </a:t>
            </a:r>
            <a:r>
              <a:rPr lang="en-GB" dirty="0" err="1"/>
              <a:t>possa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un </a:t>
            </a:r>
            <a:r>
              <a:rPr lang="en-GB" dirty="0" err="1"/>
              <a:t>buon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per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compiti</a:t>
            </a:r>
            <a:r>
              <a:rPr lang="en-GB" dirty="0"/>
              <a:t> </a:t>
            </a:r>
            <a:r>
              <a:rPr lang="en-GB" dirty="0" err="1"/>
              <a:t>complessi</a:t>
            </a:r>
            <a:r>
              <a:rPr lang="en-GB" dirty="0"/>
              <a:t>?</a:t>
            </a:r>
          </a:p>
          <a:p>
            <a:r>
              <a:rPr lang="en-GB" dirty="0" err="1"/>
              <a:t>Perché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0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 : 2.2.3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 : </a:t>
            </a:r>
            <a:r>
              <a:rPr lang="en-US" sz="2400" b="1" dirty="0" err="1"/>
              <a:t>Imparare</a:t>
            </a:r>
            <a:r>
              <a:rPr lang="en-US" sz="2400" b="1" dirty="0"/>
              <a:t> </a:t>
            </a:r>
            <a:r>
              <a:rPr lang="en-US" sz="2400" b="1" dirty="0" err="1"/>
              <a:t>dalle</a:t>
            </a:r>
            <a:r>
              <a:rPr lang="en-US" sz="2400" b="1" dirty="0"/>
              <a:t> partnership </a:t>
            </a:r>
            <a:r>
              <a:rPr lang="en-US" sz="2400" b="1" dirty="0" err="1"/>
              <a:t>efficaci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 : 70 min</a:t>
            </a:r>
          </a:p>
          <a:p>
            <a:endParaRPr lang="en-US" sz="2400" b="1" dirty="0"/>
          </a:p>
          <a:p>
            <a:r>
              <a:rPr lang="en-US" sz="2400" b="1" dirty="0"/>
              <a:t>COMMENTS: </a:t>
            </a:r>
            <a:r>
              <a:rPr lang="en-US" sz="2400" b="1" dirty="0" err="1"/>
              <a:t>Attività</a:t>
            </a:r>
            <a:r>
              <a:rPr lang="en-US" sz="2400" b="1" dirty="0"/>
              <a:t> di </a:t>
            </a:r>
            <a:r>
              <a:rPr lang="en-US" sz="2400" b="1" dirty="0" err="1"/>
              <a:t>lettura</a:t>
            </a:r>
            <a:r>
              <a:rPr lang="en-US" sz="2400" b="1" dirty="0"/>
              <a:t> </a:t>
            </a:r>
            <a:r>
              <a:rPr lang="en-US" sz="2400" b="1" dirty="0" err="1"/>
              <a:t>estesa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comprende</a:t>
            </a:r>
            <a:r>
              <a:rPr lang="en-US" sz="2400" b="1" dirty="0"/>
              <a:t> </a:t>
            </a:r>
            <a:r>
              <a:rPr lang="en-US" sz="2400" b="1" dirty="0" err="1"/>
              <a:t>un'attività</a:t>
            </a:r>
            <a:r>
              <a:rPr lang="en-US" sz="2400" b="1" dirty="0"/>
              <a:t> di </a:t>
            </a:r>
            <a:r>
              <a:rPr lang="en-US" sz="2400" b="1" dirty="0" err="1"/>
              <a:t>scrittura</a:t>
            </a:r>
            <a:r>
              <a:rPr lang="en-US" sz="2400" b="1" dirty="0"/>
              <a:t>. Ai </a:t>
            </a:r>
            <a:r>
              <a:rPr lang="en-US" sz="2400" b="1" dirty="0" err="1"/>
              <a:t>partecipanti</a:t>
            </a:r>
            <a:r>
              <a:rPr lang="en-US" sz="2400" b="1" dirty="0"/>
              <a:t> </a:t>
            </a:r>
            <a:r>
              <a:rPr lang="en-US" sz="2400" b="1" dirty="0" err="1"/>
              <a:t>dovrebbe</a:t>
            </a:r>
            <a:r>
              <a:rPr lang="en-US" sz="2400" b="1" dirty="0"/>
              <a:t> </a:t>
            </a:r>
            <a:r>
              <a:rPr lang="en-US" sz="2400" b="1" dirty="0" err="1"/>
              <a:t>essere</a:t>
            </a:r>
            <a:r>
              <a:rPr lang="en-US" sz="2400" b="1" dirty="0"/>
              <a:t> </a:t>
            </a:r>
            <a:r>
              <a:rPr lang="en-US" sz="2400" b="1" dirty="0" err="1"/>
              <a:t>concessa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pausa</a:t>
            </a:r>
            <a:r>
              <a:rPr lang="en-US" sz="2400" b="1" dirty="0"/>
              <a:t> </a:t>
            </a:r>
            <a:r>
              <a:rPr lang="en-US" sz="2400" b="1" dirty="0" err="1"/>
              <a:t>dopo</a:t>
            </a:r>
            <a:r>
              <a:rPr lang="en-US" sz="2400" b="1" dirty="0"/>
              <a:t> la prima </a:t>
            </a:r>
            <a:r>
              <a:rPr lang="en-US" sz="2400" b="1" dirty="0" err="1"/>
              <a:t>parte</a:t>
            </a:r>
            <a:r>
              <a:rPr lang="en-US" sz="2400" b="1" dirty="0"/>
              <a:t> di </a:t>
            </a:r>
            <a:r>
              <a:rPr lang="en-US" sz="2400" b="1" dirty="0" err="1"/>
              <a:t>questa</a:t>
            </a:r>
            <a:r>
              <a:rPr lang="en-US" sz="2400" b="1" dirty="0"/>
              <a:t> </a:t>
            </a:r>
            <a:r>
              <a:rPr lang="en-US" sz="2400" b="1" dirty="0" err="1"/>
              <a:t>attività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00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E9881-624D-49D0-BC9C-99DF564E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partnership </a:t>
            </a:r>
            <a:r>
              <a:rPr lang="en-GB" dirty="0" err="1"/>
              <a:t>interculturali</a:t>
            </a:r>
            <a:r>
              <a:rPr lang="en-GB" dirty="0"/>
              <a:t> di </a:t>
            </a:r>
            <a:r>
              <a:rPr lang="en-GB" dirty="0" err="1"/>
              <a:t>successo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EFCE0-3B98-4F47-97A1-B0E3966C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verrà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un </a:t>
            </a:r>
            <a:r>
              <a:rPr lang="en-GB" dirty="0" err="1"/>
              <a:t>estratto</a:t>
            </a:r>
            <a:r>
              <a:rPr lang="en-GB" dirty="0"/>
              <a:t> da un </a:t>
            </a:r>
            <a:r>
              <a:rPr lang="en-GB" dirty="0" err="1"/>
              <a:t>documento</a:t>
            </a:r>
            <a:r>
              <a:rPr lang="en-GB" dirty="0"/>
              <a:t> </a:t>
            </a:r>
            <a:r>
              <a:rPr lang="en-GB" dirty="0" err="1"/>
              <a:t>accademico</a:t>
            </a:r>
            <a:r>
              <a:rPr lang="en-GB" dirty="0"/>
              <a:t> </a:t>
            </a:r>
            <a:r>
              <a:rPr lang="en-GB" dirty="0" err="1"/>
              <a:t>chiamato</a:t>
            </a:r>
            <a:r>
              <a:rPr lang="en-GB" dirty="0"/>
              <a:t> "Il </a:t>
            </a:r>
            <a:r>
              <a:rPr lang="en-GB" dirty="0" err="1"/>
              <a:t>modello</a:t>
            </a:r>
            <a:r>
              <a:rPr lang="en-GB" dirty="0"/>
              <a:t> del </a:t>
            </a:r>
            <a:r>
              <a:rPr lang="en-GB" dirty="0" err="1"/>
              <a:t>processo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per le partnership </a:t>
            </a:r>
            <a:r>
              <a:rPr lang="en-GB" dirty="0" err="1"/>
              <a:t>interculturali</a:t>
            </a:r>
            <a:r>
              <a:rPr lang="en-GB" dirty="0"/>
              <a:t>".</a:t>
            </a:r>
          </a:p>
          <a:p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attentamente</a:t>
            </a:r>
            <a:r>
              <a:rPr lang="en-GB" dirty="0"/>
              <a:t> e </a:t>
            </a:r>
            <a:r>
              <a:rPr lang="en-GB" dirty="0" err="1"/>
              <a:t>chiarisci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passaggi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ritieni</a:t>
            </a:r>
            <a:r>
              <a:rPr lang="en-GB" dirty="0"/>
              <a:t> </a:t>
            </a:r>
            <a:r>
              <a:rPr lang="en-GB" dirty="0" err="1"/>
              <a:t>difficili</a:t>
            </a:r>
            <a:r>
              <a:rPr lang="en-GB" dirty="0"/>
              <a:t> da </a:t>
            </a:r>
            <a:r>
              <a:rPr lang="en-GB" dirty="0" err="1"/>
              <a:t>capire</a:t>
            </a:r>
            <a:r>
              <a:rPr lang="en-GB" dirty="0"/>
              <a:t> con un partner o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membri</a:t>
            </a:r>
            <a:r>
              <a:rPr lang="en-GB" dirty="0"/>
              <a:t> del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gruppo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3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80527-521A-4F57-9563-39009774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Pausa</a:t>
            </a:r>
            <a:r>
              <a:rPr lang="en-GB" dirty="0"/>
              <a:t> </a:t>
            </a:r>
            <a:r>
              <a:rPr lang="en-GB" dirty="0" err="1"/>
              <a:t>caffè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4C11E-082B-49C6-A627-0E49197F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9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verranno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brevi</a:t>
            </a:r>
            <a:r>
              <a:rPr lang="en-GB" dirty="0"/>
              <a:t> </a:t>
            </a:r>
            <a:r>
              <a:rPr lang="en-GB" dirty="0" err="1"/>
              <a:t>passaggi</a:t>
            </a:r>
            <a:r>
              <a:rPr lang="en-GB" dirty="0"/>
              <a:t> </a:t>
            </a:r>
            <a:r>
              <a:rPr lang="en-GB" dirty="0" err="1"/>
              <a:t>dall'estratto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letto</a:t>
            </a:r>
            <a:r>
              <a:rPr lang="en-GB" dirty="0"/>
              <a:t>.</a:t>
            </a:r>
          </a:p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chiederà</a:t>
            </a:r>
            <a:r>
              <a:rPr lang="en-GB" dirty="0"/>
              <a:t> di </a:t>
            </a:r>
            <a:r>
              <a:rPr lang="en-GB" dirty="0" err="1"/>
              <a:t>lavorare</a:t>
            </a:r>
            <a:r>
              <a:rPr lang="en-GB" dirty="0"/>
              <a:t> con un partner o in </a:t>
            </a:r>
            <a:r>
              <a:rPr lang="en-GB" dirty="0" err="1"/>
              <a:t>gruppi</a:t>
            </a:r>
            <a:r>
              <a:rPr lang="en-GB" dirty="0"/>
              <a:t> per </a:t>
            </a:r>
            <a:r>
              <a:rPr lang="en-GB" dirty="0" err="1"/>
              <a:t>riscrivere</a:t>
            </a:r>
            <a:r>
              <a:rPr lang="en-GB" dirty="0"/>
              <a:t> </a:t>
            </a:r>
            <a:r>
              <a:rPr lang="en-GB" dirty="0" err="1"/>
              <a:t>alcuni</a:t>
            </a:r>
            <a:r>
              <a:rPr lang="en-GB" dirty="0"/>
              <a:t> di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passaggi</a:t>
            </a:r>
            <a:r>
              <a:rPr lang="en-GB" dirty="0"/>
              <a:t> con parole </a:t>
            </a:r>
            <a:r>
              <a:rPr lang="en-GB" dirty="0" err="1"/>
              <a:t>tue.</a:t>
            </a:r>
            <a:endParaRPr lang="en-GB" dirty="0"/>
          </a:p>
          <a:p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presenterai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passaggi</a:t>
            </a:r>
            <a:r>
              <a:rPr lang="en-GB" dirty="0"/>
              <a:t> al resto del </a:t>
            </a:r>
            <a:r>
              <a:rPr lang="en-GB" dirty="0" err="1"/>
              <a:t>gruppo</a:t>
            </a:r>
            <a:r>
              <a:rPr lang="en-GB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partnership </a:t>
            </a:r>
            <a:r>
              <a:rPr lang="en-GB" dirty="0" err="1"/>
              <a:t>interculturali</a:t>
            </a:r>
            <a:r>
              <a:rPr lang="en-GB" dirty="0"/>
              <a:t> di </a:t>
            </a:r>
            <a:r>
              <a:rPr lang="en-GB" dirty="0" err="1"/>
              <a:t>successo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21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Usa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brevi</a:t>
            </a:r>
            <a:r>
              <a:rPr lang="en-GB" dirty="0"/>
              <a:t> </a:t>
            </a:r>
            <a:r>
              <a:rPr lang="en-GB" dirty="0" err="1"/>
              <a:t>passaggi</a:t>
            </a:r>
            <a:r>
              <a:rPr lang="en-GB" dirty="0"/>
              <a:t> per </a:t>
            </a:r>
            <a:r>
              <a:rPr lang="en-GB" dirty="0" err="1"/>
              <a:t>redigere</a:t>
            </a:r>
            <a:r>
              <a:rPr lang="en-GB" dirty="0"/>
              <a:t> un </a:t>
            </a:r>
            <a:r>
              <a:rPr lang="en-GB" dirty="0" err="1"/>
              <a:t>elenco</a:t>
            </a:r>
            <a:r>
              <a:rPr lang="en-GB" dirty="0"/>
              <a:t> di </a:t>
            </a:r>
            <a:r>
              <a:rPr lang="en-GB" dirty="0" err="1"/>
              <a:t>cose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fatte</a:t>
            </a:r>
            <a:r>
              <a:rPr lang="en-GB" dirty="0"/>
              <a:t> e </a:t>
            </a:r>
            <a:r>
              <a:rPr lang="en-GB" dirty="0" err="1"/>
              <a:t>cose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fatte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intraprendono</a:t>
            </a:r>
            <a:r>
              <a:rPr lang="en-GB" dirty="0"/>
              <a:t> partnership </a:t>
            </a:r>
            <a:r>
              <a:rPr lang="en-GB" dirty="0" err="1"/>
              <a:t>interculturali</a:t>
            </a:r>
            <a:r>
              <a:rPr lang="en-GB" dirty="0"/>
              <a:t>.</a:t>
            </a:r>
          </a:p>
          <a:p>
            <a:r>
              <a:rPr lang="en-GB" dirty="0"/>
              <a:t>Ad </a:t>
            </a:r>
            <a:r>
              <a:rPr lang="en-GB" dirty="0" err="1"/>
              <a:t>esempio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 number 13 : </a:t>
            </a:r>
          </a:p>
          <a:p>
            <a:pPr lvl="1"/>
            <a:r>
              <a:rPr lang="en-GB" dirty="0"/>
              <a:t>Una </a:t>
            </a:r>
            <a:r>
              <a:rPr lang="en-GB" dirty="0" err="1"/>
              <a:t>lezione</a:t>
            </a:r>
            <a:r>
              <a:rPr lang="en-GB" dirty="0"/>
              <a:t> </a:t>
            </a:r>
            <a:r>
              <a:rPr lang="en-GB" dirty="0" err="1"/>
              <a:t>preziosa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venire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considerazione</a:t>
            </a:r>
            <a:r>
              <a:rPr lang="en-GB" dirty="0"/>
              <a:t> </a:t>
            </a:r>
            <a:r>
              <a:rPr lang="en-GB" dirty="0" err="1"/>
              <a:t>dell’utilità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"</a:t>
            </a:r>
            <a:r>
              <a:rPr lang="en-GB" dirty="0" err="1"/>
              <a:t>fallimenti</a:t>
            </a:r>
            <a:r>
              <a:rPr lang="en-GB" dirty="0"/>
              <a:t>" o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errori</a:t>
            </a:r>
            <a:r>
              <a:rPr lang="en-GB" dirty="0"/>
              <a:t> come se </a:t>
            </a:r>
            <a:r>
              <a:rPr lang="en-GB" dirty="0" err="1"/>
              <a:t>fossero</a:t>
            </a:r>
            <a:r>
              <a:rPr lang="en-GB" dirty="0"/>
              <a:t> </a:t>
            </a:r>
            <a:r>
              <a:rPr lang="en-GB" dirty="0" err="1"/>
              <a:t>evidenti</a:t>
            </a:r>
            <a:r>
              <a:rPr lang="en-GB" dirty="0"/>
              <a:t> </a:t>
            </a:r>
            <a:r>
              <a:rPr lang="en-GB" dirty="0" err="1"/>
              <a:t>successi</a:t>
            </a:r>
            <a:endParaRPr lang="en-GB" dirty="0"/>
          </a:p>
          <a:p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diventare</a:t>
            </a:r>
            <a:endParaRPr lang="en-GB" dirty="0"/>
          </a:p>
          <a:p>
            <a:pPr lvl="1"/>
            <a:r>
              <a:rPr lang="en-GB" dirty="0" err="1"/>
              <a:t>Includere</a:t>
            </a:r>
            <a:r>
              <a:rPr lang="en-GB" dirty="0"/>
              <a:t> le </a:t>
            </a:r>
            <a:r>
              <a:rPr lang="en-GB" dirty="0" err="1"/>
              <a:t>opportunità</a:t>
            </a:r>
            <a:r>
              <a:rPr lang="en-GB" dirty="0"/>
              <a:t> per </a:t>
            </a:r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"</a:t>
            </a:r>
            <a:r>
              <a:rPr lang="en-GB" dirty="0" err="1"/>
              <a:t>fallimenti</a:t>
            </a:r>
            <a:r>
              <a:rPr lang="en-GB" dirty="0"/>
              <a:t>" o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errori</a:t>
            </a:r>
            <a:r>
              <a:rPr lang="en-GB" dirty="0"/>
              <a:t>, </a:t>
            </a:r>
            <a:r>
              <a:rPr lang="en-GB" dirty="0" err="1"/>
              <a:t>nonché</a:t>
            </a:r>
            <a:r>
              <a:rPr lang="en-GB" dirty="0"/>
              <a:t> da </a:t>
            </a:r>
            <a:r>
              <a:rPr lang="en-GB" dirty="0" err="1"/>
              <a:t>evidenti</a:t>
            </a:r>
            <a:r>
              <a:rPr lang="en-GB" dirty="0"/>
              <a:t> </a:t>
            </a:r>
            <a:r>
              <a:rPr lang="en-GB" dirty="0" err="1"/>
              <a:t>successi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partnership </a:t>
            </a:r>
            <a:r>
              <a:rPr lang="en-GB" dirty="0" err="1"/>
              <a:t>interculturali</a:t>
            </a:r>
            <a:r>
              <a:rPr lang="en-GB" dirty="0"/>
              <a:t> di </a:t>
            </a:r>
            <a:r>
              <a:rPr lang="en-GB" dirty="0" err="1"/>
              <a:t>successo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3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MODULO 2</a:t>
            </a:r>
            <a:br>
              <a:rPr lang="en-US" dirty="0"/>
            </a:br>
            <a:r>
              <a:rPr lang="en-US" dirty="0" err="1"/>
              <a:t>UNITà</a:t>
            </a:r>
            <a:r>
              <a:rPr lang="en-US" dirty="0"/>
              <a:t> 2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19336"/>
              </p:ext>
            </p:extLst>
          </p:nvPr>
        </p:nvGraphicFramePr>
        <p:xfrm>
          <a:off x="323528" y="2204864"/>
          <a:ext cx="7632848" cy="268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Modulo 2: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gestire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mobilità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partnership IFP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Obiettivi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formativi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Esplorare e comprendere gli elementi chiave Partnership interculturali dell'IFP.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Imparare da partnership efficaci e sviluppare competenze nel miglioramento delle partnership esistenti e nello sviluppo di nuove.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Ore di </a:t>
                      </a:r>
                      <a:r>
                        <a:rPr lang="en-US" sz="2000" dirty="0" err="1"/>
                        <a:t>formazione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3648"/>
            <a:ext cx="7643192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Per </a:t>
            </a:r>
            <a:r>
              <a:rPr lang="en-GB" dirty="0" err="1"/>
              <a:t>esempio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 </a:t>
            </a:r>
            <a:r>
              <a:rPr lang="en-GB" dirty="0" err="1"/>
              <a:t>numero</a:t>
            </a:r>
            <a:r>
              <a:rPr lang="en-GB" dirty="0"/>
              <a:t> 6: </a:t>
            </a:r>
          </a:p>
          <a:p>
            <a:pPr lvl="1"/>
            <a:r>
              <a:rPr lang="en-GB" dirty="0" err="1"/>
              <a:t>Ridurre</a:t>
            </a:r>
            <a:r>
              <a:rPr lang="en-GB" dirty="0"/>
              <a:t> la </a:t>
            </a:r>
            <a:r>
              <a:rPr lang="en-GB" dirty="0" err="1"/>
              <a:t>dipendenza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"</a:t>
            </a:r>
            <a:r>
              <a:rPr lang="en-GB" dirty="0" err="1"/>
              <a:t>caratteristiche</a:t>
            </a:r>
            <a:r>
              <a:rPr lang="en-GB" dirty="0"/>
              <a:t>" </a:t>
            </a:r>
            <a:r>
              <a:rPr lang="en-GB" dirty="0" err="1"/>
              <a:t>culturali</a:t>
            </a:r>
            <a:r>
              <a:rPr lang="en-GB" dirty="0"/>
              <a:t> come </a:t>
            </a:r>
            <a:r>
              <a:rPr lang="en-GB" dirty="0" err="1"/>
              <a:t>guida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comportamento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bilanciandola</a:t>
            </a:r>
            <a:r>
              <a:rPr lang="en-GB" dirty="0"/>
              <a:t> con </a:t>
            </a:r>
            <a:r>
              <a:rPr lang="en-GB" dirty="0" err="1"/>
              <a:t>un'attenzione</a:t>
            </a:r>
            <a:r>
              <a:rPr lang="en-GB" dirty="0"/>
              <a:t> </a:t>
            </a:r>
            <a:r>
              <a:rPr lang="en-GB" dirty="0" err="1"/>
              <a:t>maggiore</a:t>
            </a:r>
            <a:r>
              <a:rPr lang="en-GB" dirty="0"/>
              <a:t> al </a:t>
            </a:r>
            <a:r>
              <a:rPr lang="en-GB" dirty="0" err="1"/>
              <a:t>processo</a:t>
            </a:r>
            <a:r>
              <a:rPr lang="en-GB" dirty="0"/>
              <a:t> di </a:t>
            </a:r>
            <a:r>
              <a:rPr lang="en-GB" dirty="0" err="1"/>
              <a:t>interazione</a:t>
            </a:r>
            <a:r>
              <a:rPr lang="en-GB" dirty="0"/>
              <a:t> e la </a:t>
            </a:r>
            <a:r>
              <a:rPr lang="en-GB" dirty="0" err="1"/>
              <a:t>volontà</a:t>
            </a:r>
            <a:r>
              <a:rPr lang="en-GB" dirty="0"/>
              <a:t> di </a:t>
            </a:r>
            <a:r>
              <a:rPr lang="en-GB" dirty="0" err="1"/>
              <a:t>formarsi</a:t>
            </a:r>
            <a:r>
              <a:rPr lang="en-GB" dirty="0"/>
              <a:t> </a:t>
            </a:r>
            <a:r>
              <a:rPr lang="en-GB" dirty="0" err="1"/>
              <a:t>impressioni</a:t>
            </a:r>
            <a:r>
              <a:rPr lang="en-GB" dirty="0"/>
              <a:t> sui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collaboratori</a:t>
            </a:r>
            <a:r>
              <a:rPr lang="en-GB" dirty="0"/>
              <a:t> </a:t>
            </a:r>
            <a:r>
              <a:rPr lang="en-GB" dirty="0" err="1"/>
              <a:t>basate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comportamento</a:t>
            </a:r>
            <a:r>
              <a:rPr lang="en-GB" dirty="0"/>
              <a:t> </a:t>
            </a:r>
            <a:r>
              <a:rPr lang="en-GB" dirty="0" err="1"/>
              <a:t>individuale</a:t>
            </a:r>
            <a:r>
              <a:rPr lang="en-GB" dirty="0"/>
              <a:t> </a:t>
            </a:r>
            <a:r>
              <a:rPr lang="en-GB" dirty="0" err="1"/>
              <a:t>piuttosto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generalizzazioni</a:t>
            </a:r>
            <a:r>
              <a:rPr lang="en-GB" dirty="0"/>
              <a:t> di </a:t>
            </a:r>
            <a:r>
              <a:rPr lang="en-GB" dirty="0" err="1"/>
              <a:t>gruppo</a:t>
            </a:r>
            <a:endParaRPr lang="en-GB" dirty="0"/>
          </a:p>
          <a:p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diventare</a:t>
            </a:r>
            <a:endParaRPr lang="en-GB" dirty="0"/>
          </a:p>
          <a:p>
            <a:pPr lvl="1"/>
            <a:r>
              <a:rPr lang="en-GB" dirty="0"/>
              <a:t>NON fare </a:t>
            </a:r>
            <a:r>
              <a:rPr lang="en-GB" dirty="0" err="1"/>
              <a:t>affidamento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"</a:t>
            </a:r>
            <a:r>
              <a:rPr lang="en-GB" dirty="0" err="1"/>
              <a:t>caratteristiche</a:t>
            </a:r>
            <a:r>
              <a:rPr lang="en-GB" dirty="0"/>
              <a:t>" o </a:t>
            </a:r>
            <a:r>
              <a:rPr lang="en-GB" dirty="0" err="1"/>
              <a:t>generalizzazioni</a:t>
            </a:r>
            <a:r>
              <a:rPr lang="en-GB" dirty="0"/>
              <a:t> </a:t>
            </a:r>
            <a:r>
              <a:rPr lang="en-GB" dirty="0" err="1"/>
              <a:t>culturali</a:t>
            </a:r>
            <a:endParaRPr lang="en-GB" dirty="0"/>
          </a:p>
          <a:p>
            <a:pPr lvl="1"/>
            <a:r>
              <a:rPr lang="en-GB" dirty="0" err="1"/>
              <a:t>Considerare</a:t>
            </a:r>
            <a:r>
              <a:rPr lang="en-GB" dirty="0"/>
              <a:t> le </a:t>
            </a:r>
            <a:r>
              <a:rPr lang="en-GB" dirty="0" err="1"/>
              <a:t>persone</a:t>
            </a:r>
            <a:r>
              <a:rPr lang="en-GB" dirty="0"/>
              <a:t> come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disposti</a:t>
            </a:r>
            <a:r>
              <a:rPr lang="en-GB" dirty="0"/>
              <a:t> a </a:t>
            </a:r>
            <a:r>
              <a:rPr lang="en-GB" dirty="0" err="1"/>
              <a:t>interagire</a:t>
            </a:r>
            <a:r>
              <a:rPr lang="en-GB" dirty="0"/>
              <a:t> con </a:t>
            </a:r>
            <a:r>
              <a:rPr lang="en-GB" dirty="0" err="1"/>
              <a:t>loro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partnership </a:t>
            </a:r>
            <a:r>
              <a:rPr lang="en-GB" dirty="0" err="1"/>
              <a:t>interculturali</a:t>
            </a:r>
            <a:r>
              <a:rPr lang="en-GB" dirty="0"/>
              <a:t> di </a:t>
            </a:r>
            <a:r>
              <a:rPr lang="en-GB" dirty="0" err="1"/>
              <a:t>successo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0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 : 2.2.4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 : </a:t>
            </a:r>
            <a:r>
              <a:rPr lang="en-US" sz="2400" b="1" dirty="0" err="1"/>
              <a:t>Applicare</a:t>
            </a:r>
            <a:r>
              <a:rPr lang="en-US" sz="2400" b="1" dirty="0"/>
              <a:t> “Do’s e Don'ts”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 : 20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399227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3EE41-CFAF-4D3A-9CBA-C0E72B74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2332"/>
            <a:ext cx="4572000" cy="1700808"/>
          </a:xfrm>
        </p:spPr>
        <p:txBody>
          <a:bodyPr>
            <a:normAutofit/>
          </a:bodyPr>
          <a:lstStyle/>
          <a:p>
            <a:r>
              <a:rPr lang="en-GB" dirty="0" err="1"/>
              <a:t>Applicare</a:t>
            </a:r>
            <a:r>
              <a:rPr lang="en-GB" dirty="0"/>
              <a:t> Do’s e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86EC11-67E9-4C4C-A9DB-89D550082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2288"/>
            <a:ext cx="7643192" cy="3412976"/>
          </a:xfrm>
        </p:spPr>
        <p:txBody>
          <a:bodyPr>
            <a:normAutofit/>
          </a:bodyPr>
          <a:lstStyle/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fornirà</a:t>
            </a:r>
            <a:r>
              <a:rPr lang="en-GB" dirty="0"/>
              <a:t> le </a:t>
            </a:r>
            <a:r>
              <a:rPr lang="en-GB" dirty="0" err="1"/>
              <a:t>copie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case studies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incontrato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Modulo 1.</a:t>
            </a:r>
          </a:p>
          <a:p>
            <a:r>
              <a:rPr lang="en-GB" dirty="0" err="1"/>
              <a:t>Leggili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e </a:t>
            </a:r>
            <a:r>
              <a:rPr lang="en-GB" dirty="0" err="1"/>
              <a:t>decidi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Dos e </a:t>
            </a:r>
            <a:r>
              <a:rPr lang="en-GB" dirty="0" err="1"/>
              <a:t>dei</a:t>
            </a:r>
            <a:r>
              <a:rPr lang="en-GB" dirty="0"/>
              <a:t> Don’ts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creato</a:t>
            </a:r>
            <a:r>
              <a:rPr lang="en-GB" dirty="0"/>
              <a:t> </a:t>
            </a:r>
            <a:r>
              <a:rPr lang="en-GB" dirty="0" err="1"/>
              <a:t>avrebbero</a:t>
            </a:r>
            <a:r>
              <a:rPr lang="en-GB" dirty="0"/>
              <a:t> </a:t>
            </a:r>
            <a:r>
              <a:rPr lang="en-GB" dirty="0" err="1"/>
              <a:t>aiutato</a:t>
            </a:r>
            <a:r>
              <a:rPr lang="en-GB" dirty="0"/>
              <a:t> in </a:t>
            </a:r>
            <a:r>
              <a:rPr lang="en-GB" dirty="0" err="1"/>
              <a:t>ognuna</a:t>
            </a:r>
            <a:r>
              <a:rPr lang="en-GB" dirty="0"/>
              <a:t> di </a:t>
            </a:r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situazioni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6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Reid, Stuart (2009) </a:t>
            </a:r>
            <a:r>
              <a:rPr lang="en-GB" sz="2800" b="1" dirty="0"/>
              <a:t>“The Learning Process Model for Intercultural Partnerships” </a:t>
            </a:r>
            <a:r>
              <a:rPr lang="en-GB" sz="2800" dirty="0"/>
              <a:t>in </a:t>
            </a:r>
            <a:r>
              <a:rPr lang="en-GB" sz="2800" i="1" dirty="0"/>
              <a:t>Warwick Occasional Papers in Applied Linguistics </a:t>
            </a:r>
            <a:r>
              <a:rPr lang="en-GB" sz="2800" dirty="0"/>
              <a:t>#4, The Centre for Applied Linguistics,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Autovalutazione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/>
              <a:t>Utilizza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modulo per </a:t>
            </a:r>
            <a:r>
              <a:rPr lang="en-GB" sz="3200" dirty="0" err="1"/>
              <a:t>l’autovalutazione</a:t>
            </a:r>
            <a:r>
              <a:rPr lang="en-GB" sz="3200" dirty="0"/>
              <a:t> e per  la </a:t>
            </a:r>
            <a:r>
              <a:rPr lang="en-GB" sz="3200" dirty="0" err="1"/>
              <a:t>riflessione</a:t>
            </a:r>
            <a:r>
              <a:rPr lang="en-GB" sz="3200" dirty="0"/>
              <a:t> per </a:t>
            </a:r>
            <a:r>
              <a:rPr lang="en-GB" sz="3200" dirty="0" err="1"/>
              <a:t>riassumere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tuoi</a:t>
            </a:r>
            <a:r>
              <a:rPr lang="en-GB" sz="3200" dirty="0"/>
              <a:t> </a:t>
            </a:r>
            <a:r>
              <a:rPr lang="en-GB" sz="3200" dirty="0" err="1"/>
              <a:t>pensieri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contenuto</a:t>
            </a:r>
            <a:r>
              <a:rPr lang="en-GB" sz="3200" dirty="0"/>
              <a:t> di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sessione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7941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CONTENUTO </a:t>
            </a:r>
            <a:r>
              <a:rPr lang="en-US" dirty="0" err="1"/>
              <a:t>UNITà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41549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Scegliere</a:t>
            </a:r>
            <a:r>
              <a:rPr lang="en-US" sz="2400" b="1" dirty="0"/>
              <a:t> un partner per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lavoro</a:t>
            </a:r>
            <a:r>
              <a:rPr lang="en-US" sz="2400" b="1" dirty="0"/>
              <a:t> </a:t>
            </a:r>
            <a:r>
              <a:rPr lang="en-US" sz="2400" b="1" dirty="0" err="1"/>
              <a:t>interculturale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Pianificare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collaborazione</a:t>
            </a:r>
            <a:r>
              <a:rPr lang="en-US" sz="2400" b="1" dirty="0"/>
              <a:t> </a:t>
            </a:r>
            <a:r>
              <a:rPr lang="en-US" sz="2400" b="1" dirty="0" err="1"/>
              <a:t>interculturale</a:t>
            </a:r>
            <a:r>
              <a:rPr lang="en-US" sz="2400" b="1" dirty="0"/>
              <a:t> di </a:t>
            </a:r>
            <a:r>
              <a:rPr lang="en-US" sz="2400" b="1" dirty="0" err="1"/>
              <a:t>successo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La </a:t>
            </a:r>
            <a:r>
              <a:rPr lang="en-US" sz="2400" b="1" dirty="0" err="1"/>
              <a:t>scala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collaborazione</a:t>
            </a:r>
            <a:r>
              <a:rPr lang="en-US" sz="2400" b="1" dirty="0"/>
              <a:t> – </a:t>
            </a:r>
            <a:r>
              <a:rPr lang="en-US" sz="2400" b="1" dirty="0" err="1"/>
              <a:t>uno</a:t>
            </a:r>
            <a:r>
              <a:rPr lang="en-US" sz="2400" b="1" dirty="0"/>
              <a:t> </a:t>
            </a:r>
            <a:r>
              <a:rPr lang="en-US" sz="2400" b="1" dirty="0" err="1"/>
              <a:t>strumento</a:t>
            </a:r>
            <a:r>
              <a:rPr lang="en-US" sz="2400" b="1" dirty="0"/>
              <a:t> per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lavoro</a:t>
            </a:r>
            <a:r>
              <a:rPr lang="en-US" sz="2400" b="1" dirty="0"/>
              <a:t> </a:t>
            </a:r>
            <a:r>
              <a:rPr lang="en-US" sz="2400" b="1" dirty="0" err="1"/>
              <a:t>collaborativo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Cose</a:t>
            </a:r>
            <a:r>
              <a:rPr lang="en-US" sz="2400" b="1" dirty="0"/>
              <a:t> da fare e da non fare: “Dos” e “Don’ts”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355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 : 2.2.1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 : </a:t>
            </a:r>
            <a:r>
              <a:rPr lang="en-US" sz="2400" b="1" dirty="0" err="1"/>
              <a:t>Elementi</a:t>
            </a:r>
            <a:r>
              <a:rPr lang="en-US" sz="2400" b="1" dirty="0"/>
              <a:t> </a:t>
            </a:r>
            <a:r>
              <a:rPr lang="en-US" sz="2400" b="1" dirty="0" err="1"/>
              <a:t>chiave</a:t>
            </a:r>
            <a:r>
              <a:rPr lang="en-US" sz="2400" b="1" dirty="0"/>
              <a:t> di partnership </a:t>
            </a:r>
            <a:r>
              <a:rPr lang="en-US" sz="2400" b="1" dirty="0" err="1"/>
              <a:t>interculturali</a:t>
            </a:r>
            <a:r>
              <a:rPr lang="en-US" sz="2400" b="1" dirty="0"/>
              <a:t> di </a:t>
            </a:r>
            <a:r>
              <a:rPr lang="en-US" sz="2400" b="1" dirty="0" err="1"/>
              <a:t>successo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 : 40 min</a:t>
            </a:r>
          </a:p>
          <a:p>
            <a:endParaRPr lang="en-US" sz="2400" b="1" dirty="0"/>
          </a:p>
          <a:p>
            <a:r>
              <a:rPr lang="en-US" sz="2400" b="1" dirty="0"/>
              <a:t>COMMENTS: I </a:t>
            </a:r>
            <a:r>
              <a:rPr lang="en-US" sz="2400" b="1" dirty="0" err="1"/>
              <a:t>partecipanti</a:t>
            </a:r>
            <a:r>
              <a:rPr lang="en-US" sz="2400" b="1" dirty="0"/>
              <a:t> </a:t>
            </a:r>
            <a:r>
              <a:rPr lang="en-US" sz="2400" b="1" dirty="0" err="1"/>
              <a:t>effettuano</a:t>
            </a:r>
            <a:r>
              <a:rPr lang="en-US" sz="2400" b="1" dirty="0"/>
              <a:t> la </a:t>
            </a:r>
            <a:r>
              <a:rPr lang="en-US" sz="2400" b="1" dirty="0" err="1"/>
              <a:t>scansione</a:t>
            </a:r>
            <a:r>
              <a:rPr lang="en-US" sz="2400" b="1" dirty="0"/>
              <a:t> di un </a:t>
            </a:r>
            <a:r>
              <a:rPr lang="en-US" sz="2400" b="1" dirty="0" err="1"/>
              <a:t>testo</a:t>
            </a:r>
            <a:r>
              <a:rPr lang="en-US" sz="2400" b="1" dirty="0"/>
              <a:t> e </a:t>
            </a:r>
            <a:r>
              <a:rPr lang="en-US" sz="2400" b="1" dirty="0" err="1"/>
              <a:t>creano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parola</a:t>
            </a:r>
            <a:r>
              <a:rPr lang="en-US" sz="2400" b="1" dirty="0"/>
              <a:t> web </a:t>
            </a:r>
            <a:r>
              <a:rPr lang="en-US" sz="2400" b="1" dirty="0" err="1"/>
              <a:t>basata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ciascuna</a:t>
            </a:r>
            <a:r>
              <a:rPr lang="en-US" sz="2400" b="1" dirty="0"/>
              <a:t> </a:t>
            </a:r>
            <a:r>
              <a:rPr lang="en-US" sz="2400" b="1" dirty="0" err="1"/>
              <a:t>intestazione</a:t>
            </a:r>
            <a:r>
              <a:rPr lang="en-US" sz="2400" b="1" dirty="0"/>
              <a:t> di </a:t>
            </a:r>
            <a:r>
              <a:rPr lang="en-US" sz="2400" b="1" dirty="0" err="1"/>
              <a:t>paragrafo</a:t>
            </a:r>
            <a:r>
              <a:rPr lang="en-US" sz="2400" b="1" dirty="0"/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80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0"/>
            <a:ext cx="5915000" cy="14176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Cos’è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partnership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La </a:t>
            </a:r>
            <a:r>
              <a:rPr lang="en-GB" dirty="0" err="1"/>
              <a:t>parola</a:t>
            </a:r>
            <a:r>
              <a:rPr lang="en-GB" dirty="0"/>
              <a:t> “</a:t>
            </a:r>
            <a:r>
              <a:rPr lang="en-GB" dirty="0" err="1"/>
              <a:t>interculturale</a:t>
            </a:r>
            <a:r>
              <a:rPr lang="en-GB" dirty="0"/>
              <a:t>” non </a:t>
            </a:r>
            <a:r>
              <a:rPr lang="en-GB" dirty="0" err="1"/>
              <a:t>implica</a:t>
            </a:r>
            <a:r>
              <a:rPr lang="en-GB" dirty="0"/>
              <a:t> </a:t>
            </a:r>
            <a:r>
              <a:rPr lang="en-GB" dirty="0" err="1"/>
              <a:t>necessariamente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stai</a:t>
            </a:r>
            <a:r>
              <a:rPr lang="en-GB" dirty="0"/>
              <a:t> </a:t>
            </a:r>
            <a:r>
              <a:rPr lang="en-GB" dirty="0" err="1"/>
              <a:t>mettendo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partnership con </a:t>
            </a:r>
            <a:r>
              <a:rPr lang="en-GB" dirty="0" err="1"/>
              <a:t>un’azienda</a:t>
            </a:r>
            <a:r>
              <a:rPr lang="en-GB" dirty="0"/>
              <a:t> al di </a:t>
            </a:r>
            <a:r>
              <a:rPr lang="en-GB" dirty="0" err="1"/>
              <a:t>fuori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confini</a:t>
            </a:r>
            <a:r>
              <a:rPr lang="en-GB" dirty="0"/>
              <a:t> </a:t>
            </a:r>
            <a:r>
              <a:rPr lang="en-GB" dirty="0" err="1"/>
              <a:t>nazionali</a:t>
            </a:r>
            <a:r>
              <a:rPr lang="en-GB" dirty="0"/>
              <a:t>.</a:t>
            </a:r>
          </a:p>
          <a:p>
            <a:r>
              <a:rPr lang="en-GB" dirty="0"/>
              <a:t>Le partnership </a:t>
            </a:r>
            <a:r>
              <a:rPr lang="en-GB" dirty="0" err="1"/>
              <a:t>locali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considerate ‘ </a:t>
            </a:r>
            <a:r>
              <a:rPr lang="en-GB" dirty="0" err="1"/>
              <a:t>interculturali</a:t>
            </a:r>
            <a:r>
              <a:rPr lang="en-GB" dirty="0"/>
              <a:t>’ se </a:t>
            </a:r>
            <a:r>
              <a:rPr lang="en-GB" dirty="0" err="1"/>
              <a:t>elementi</a:t>
            </a:r>
            <a:r>
              <a:rPr lang="en-GB" dirty="0"/>
              <a:t> come </a:t>
            </a:r>
          </a:p>
          <a:p>
            <a:pPr lvl="1"/>
            <a:r>
              <a:rPr lang="en-GB" dirty="0" err="1"/>
              <a:t>L’etica</a:t>
            </a:r>
            <a:r>
              <a:rPr lang="en-GB" dirty="0"/>
              <a:t> o la </a:t>
            </a:r>
            <a:r>
              <a:rPr lang="en-GB" dirty="0" err="1"/>
              <a:t>filosofia</a:t>
            </a:r>
            <a:r>
              <a:rPr lang="en-GB" dirty="0"/>
              <a:t> </a:t>
            </a:r>
            <a:r>
              <a:rPr lang="en-GB" dirty="0" err="1"/>
              <a:t>dell’azienda</a:t>
            </a:r>
            <a:endParaRPr lang="en-GB" dirty="0"/>
          </a:p>
          <a:p>
            <a:pPr lvl="1"/>
            <a:r>
              <a:rPr lang="en-GB" dirty="0"/>
              <a:t>Il </a:t>
            </a:r>
            <a:r>
              <a:rPr lang="en-GB" dirty="0" err="1"/>
              <a:t>gruppo</a:t>
            </a:r>
            <a:r>
              <a:rPr lang="en-GB" dirty="0"/>
              <a:t> di </a:t>
            </a:r>
            <a:r>
              <a:rPr lang="en-GB" dirty="0" err="1"/>
              <a:t>clienti</a:t>
            </a:r>
            <a:r>
              <a:rPr lang="en-GB" dirty="0"/>
              <a:t> 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beneficiari</a:t>
            </a:r>
            <a:r>
              <a:rPr lang="en-GB" dirty="0"/>
              <a:t> target</a:t>
            </a:r>
          </a:p>
          <a:p>
            <a:endParaRPr lang="en-GB" dirty="0"/>
          </a:p>
          <a:p>
            <a:r>
              <a:rPr lang="en-GB" dirty="0" err="1"/>
              <a:t>differiscono</a:t>
            </a:r>
            <a:r>
              <a:rPr lang="en-GB" dirty="0"/>
              <a:t> da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azienda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99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080999" cy="14176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un partner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molte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un’azienda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porsi</a:t>
            </a:r>
            <a:r>
              <a:rPr lang="en-GB" dirty="0"/>
              <a:t> prima di </a:t>
            </a:r>
            <a:r>
              <a:rPr lang="en-GB" dirty="0" err="1"/>
              <a:t>scegliere</a:t>
            </a:r>
            <a:r>
              <a:rPr lang="en-GB" dirty="0"/>
              <a:t> un partner. Questa </a:t>
            </a:r>
            <a:r>
              <a:rPr lang="en-GB" dirty="0" err="1"/>
              <a:t>preparazione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se la partnership </a:t>
            </a:r>
            <a:r>
              <a:rPr lang="en-GB" dirty="0" err="1"/>
              <a:t>è</a:t>
            </a:r>
            <a:r>
              <a:rPr lang="en-GB" dirty="0"/>
              <a:t> con </a:t>
            </a:r>
            <a:r>
              <a:rPr lang="en-GB" dirty="0" err="1"/>
              <a:t>un’azienda</a:t>
            </a:r>
            <a:r>
              <a:rPr lang="en-GB" dirty="0"/>
              <a:t> al di </a:t>
            </a:r>
            <a:r>
              <a:rPr lang="en-GB" dirty="0" err="1"/>
              <a:t>fuori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confini</a:t>
            </a:r>
            <a:r>
              <a:rPr lang="en-GB" dirty="0"/>
              <a:t> </a:t>
            </a:r>
            <a:r>
              <a:rPr lang="en-GB" dirty="0" err="1"/>
              <a:t>nazionali</a:t>
            </a:r>
            <a:r>
              <a:rPr lang="en-GB" dirty="0"/>
              <a:t>, </a:t>
            </a: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esserci</a:t>
            </a:r>
            <a:r>
              <a:rPr lang="en-GB" dirty="0"/>
              <a:t> </a:t>
            </a:r>
            <a:r>
              <a:rPr lang="en-GB" dirty="0" err="1"/>
              <a:t>leggi</a:t>
            </a:r>
            <a:r>
              <a:rPr lang="en-GB" dirty="0"/>
              <a:t> diverse.</a:t>
            </a:r>
          </a:p>
          <a:p>
            <a:r>
              <a:rPr lang="en-GB" dirty="0"/>
              <a:t>La </a:t>
            </a:r>
            <a:r>
              <a:rPr lang="en-GB" dirty="0" err="1"/>
              <a:t>prossima</a:t>
            </a:r>
            <a:r>
              <a:rPr lang="en-GB" dirty="0"/>
              <a:t> slide </a:t>
            </a:r>
            <a:r>
              <a:rPr lang="en-GB" dirty="0" err="1"/>
              <a:t>elenca</a:t>
            </a:r>
            <a:r>
              <a:rPr lang="en-GB" dirty="0"/>
              <a:t> </a:t>
            </a:r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imortante</a:t>
            </a:r>
            <a:r>
              <a:rPr lang="en-GB" dirty="0"/>
              <a:t> </a:t>
            </a:r>
            <a:r>
              <a:rPr lang="en-GB" dirty="0" err="1"/>
              <a:t>porre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8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208912" cy="5400600"/>
          </a:xfrm>
        </p:spPr>
        <p:txBody>
          <a:bodyPr>
            <a:normAutofit fontScale="925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GB" dirty="0" err="1"/>
              <a:t>L’azienda</a:t>
            </a:r>
            <a:r>
              <a:rPr lang="en-GB" dirty="0"/>
              <a:t> partner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soddisfare</a:t>
            </a:r>
            <a:r>
              <a:rPr lang="en-GB" dirty="0"/>
              <a:t> le </a:t>
            </a:r>
            <a:r>
              <a:rPr lang="en-GB" dirty="0" err="1"/>
              <a:t>esigenze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nostra </a:t>
            </a:r>
            <a:r>
              <a:rPr lang="en-GB" dirty="0" err="1"/>
              <a:t>azienda</a:t>
            </a:r>
            <a:r>
              <a:rPr lang="en-GB" dirty="0"/>
              <a:t> e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aspettative</a:t>
            </a:r>
            <a:r>
              <a:rPr lang="en-GB" dirty="0"/>
              <a:t> ha </a:t>
            </a:r>
            <a:r>
              <a:rPr lang="en-GB" dirty="0" err="1"/>
              <a:t>l'azienda</a:t>
            </a:r>
            <a:r>
              <a:rPr lang="en-GB" dirty="0"/>
              <a:t> partner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 e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nostra </a:t>
            </a:r>
            <a:r>
              <a:rPr lang="en-GB" dirty="0" err="1"/>
              <a:t>organizzazione</a:t>
            </a:r>
            <a:r>
              <a:rPr lang="en-GB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Si </a:t>
            </a:r>
            <a:r>
              <a:rPr lang="en-GB" dirty="0" err="1"/>
              <a:t>tratta</a:t>
            </a:r>
            <a:r>
              <a:rPr lang="en-GB" dirty="0"/>
              <a:t> di </a:t>
            </a:r>
            <a:r>
              <a:rPr lang="en-GB" dirty="0" err="1"/>
              <a:t>un’azienda</a:t>
            </a:r>
            <a:r>
              <a:rPr lang="en-GB" dirty="0"/>
              <a:t> </a:t>
            </a:r>
            <a:r>
              <a:rPr lang="en-GB" dirty="0" err="1"/>
              <a:t>affidabile</a:t>
            </a:r>
            <a:r>
              <a:rPr lang="en-GB" dirty="0"/>
              <a:t> e stabile?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Che </a:t>
            </a:r>
            <a:r>
              <a:rPr lang="en-GB" dirty="0" err="1"/>
              <a:t>esperienza</a:t>
            </a:r>
            <a:r>
              <a:rPr lang="en-GB" dirty="0"/>
              <a:t> ha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azienda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Cosa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ottenere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/ </a:t>
            </a:r>
            <a:r>
              <a:rPr lang="en-GB" dirty="0" err="1"/>
              <a:t>giovani</a:t>
            </a:r>
            <a:r>
              <a:rPr lang="en-GB" dirty="0"/>
              <a:t> da </a:t>
            </a:r>
            <a:r>
              <a:rPr lang="en-GB" dirty="0" err="1"/>
              <a:t>un'attività</a:t>
            </a:r>
            <a:r>
              <a:rPr lang="en-GB" dirty="0"/>
              <a:t> di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ospitata</a:t>
            </a:r>
            <a:r>
              <a:rPr lang="en-GB" dirty="0"/>
              <a:t> da tale </a:t>
            </a:r>
            <a:r>
              <a:rPr lang="en-GB" dirty="0" err="1"/>
              <a:t>azienda</a:t>
            </a:r>
            <a:r>
              <a:rPr lang="en-GB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e </a:t>
            </a:r>
            <a:r>
              <a:rPr lang="en-GB" dirty="0" err="1"/>
              <a:t>valutazioni</a:t>
            </a:r>
            <a:r>
              <a:rPr lang="en-GB" dirty="0"/>
              <a:t> del </a:t>
            </a:r>
            <a:r>
              <a:rPr lang="en-GB" dirty="0" err="1"/>
              <a:t>rischio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atto</a:t>
            </a:r>
            <a:r>
              <a:rPr lang="en-GB" dirty="0"/>
              <a:t> per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situazioni</a:t>
            </a:r>
            <a:r>
              <a:rPr lang="en-GB" dirty="0"/>
              <a:t> </a:t>
            </a:r>
            <a:r>
              <a:rPr lang="en-GB" dirty="0" err="1"/>
              <a:t>impreviste</a:t>
            </a:r>
            <a:r>
              <a:rPr lang="en-GB" dirty="0"/>
              <a:t> o </a:t>
            </a:r>
            <a:r>
              <a:rPr lang="en-GB" dirty="0" err="1"/>
              <a:t>problematiche</a:t>
            </a:r>
            <a:r>
              <a:rPr lang="en-GB" dirty="0"/>
              <a:t>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-3069"/>
            <a:ext cx="6924049" cy="14176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Scegliere</a:t>
            </a:r>
            <a:r>
              <a:rPr lang="en-GB" dirty="0"/>
              <a:t> un partner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4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Pianificare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Una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un partner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selezionato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momento</a:t>
            </a:r>
            <a:r>
              <a:rPr lang="en-GB" dirty="0"/>
              <a:t> di </a:t>
            </a:r>
            <a:r>
              <a:rPr lang="en-GB" dirty="0" err="1"/>
              <a:t>pianificare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r>
              <a:rPr lang="en-GB" dirty="0"/>
              <a:t>. Le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vogliamo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in </a:t>
            </a:r>
            <a:r>
              <a:rPr lang="en-GB" dirty="0" err="1"/>
              <a:t>considerazione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Cosa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imparare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persona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Il </a:t>
            </a:r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ben </a:t>
            </a:r>
            <a:r>
              <a:rPr lang="en-GB" dirty="0" err="1"/>
              <a:t>pianificato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L'auto-riflessione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incoraggiata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Che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esperienza</a:t>
            </a:r>
            <a:r>
              <a:rPr lang="en-GB" dirty="0"/>
              <a:t> </a:t>
            </a:r>
            <a:r>
              <a:rPr lang="en-GB" dirty="0" err="1"/>
              <a:t>dovresti</a:t>
            </a:r>
            <a:r>
              <a:rPr lang="en-GB" dirty="0"/>
              <a:t> </a:t>
            </a:r>
            <a:r>
              <a:rPr lang="en-GB" dirty="0" err="1"/>
              <a:t>aspettarti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28792" cy="1714202"/>
          </a:xfrm>
        </p:spPr>
        <p:txBody>
          <a:bodyPr>
            <a:normAutofit fontScale="90000"/>
          </a:bodyPr>
          <a:lstStyle/>
          <a:p>
            <a:r>
              <a:rPr lang="en-GB" dirty="0"/>
              <a:t>Cosa </a:t>
            </a:r>
            <a:r>
              <a:rPr lang="en-GB" dirty="0" err="1"/>
              <a:t>rende</a:t>
            </a:r>
            <a:r>
              <a:rPr lang="en-GB" dirty="0"/>
              <a:t> </a:t>
            </a:r>
            <a:r>
              <a:rPr lang="en-GB" dirty="0" err="1"/>
              <a:t>possibile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di </a:t>
            </a:r>
            <a:r>
              <a:rPr lang="en-GB" dirty="0" err="1"/>
              <a:t>successo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Il trainer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fornirà</a:t>
            </a:r>
            <a:r>
              <a:rPr lang="en-GB" dirty="0"/>
              <a:t> un breve </a:t>
            </a:r>
            <a:r>
              <a:rPr lang="en-GB" dirty="0" err="1"/>
              <a:t>passaggio</a:t>
            </a:r>
            <a:r>
              <a:rPr lang="en-GB" dirty="0"/>
              <a:t> da </a:t>
            </a:r>
            <a:r>
              <a:rPr lang="en-GB" dirty="0" err="1"/>
              <a:t>leggere</a:t>
            </a:r>
            <a:r>
              <a:rPr lang="en-GB" dirty="0"/>
              <a:t> (2_2_1_Key elements for a successful </a:t>
            </a:r>
            <a:r>
              <a:rPr lang="en-GB" dirty="0" err="1"/>
              <a:t>mobility.docx</a:t>
            </a:r>
            <a:r>
              <a:rPr lang="en-GB" dirty="0"/>
              <a:t>)</a:t>
            </a:r>
          </a:p>
          <a:p>
            <a:r>
              <a:rPr lang="en-GB" dirty="0" err="1"/>
              <a:t>Lavora</a:t>
            </a:r>
            <a:r>
              <a:rPr lang="en-GB" dirty="0"/>
              <a:t> in </a:t>
            </a:r>
            <a:r>
              <a:rPr lang="en-GB" dirty="0" err="1"/>
              <a:t>coppia</a:t>
            </a:r>
            <a:r>
              <a:rPr lang="en-GB" dirty="0"/>
              <a:t> per </a:t>
            </a:r>
            <a:r>
              <a:rPr lang="en-GB" dirty="0" err="1"/>
              <a:t>creare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parola</a:t>
            </a:r>
            <a:r>
              <a:rPr lang="en-GB" dirty="0"/>
              <a:t> web, </a:t>
            </a:r>
            <a:r>
              <a:rPr lang="en-GB" dirty="0" err="1"/>
              <a:t>usando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contenuto</a:t>
            </a:r>
            <a:r>
              <a:rPr lang="en-GB" dirty="0"/>
              <a:t> del </a:t>
            </a:r>
            <a:r>
              <a:rPr lang="en-GB" dirty="0" err="1"/>
              <a:t>brano</a:t>
            </a:r>
            <a:r>
              <a:rPr lang="en-GB" dirty="0"/>
              <a:t>.</a:t>
            </a:r>
          </a:p>
          <a:p>
            <a:r>
              <a:rPr lang="en-GB" dirty="0"/>
              <a:t>Una </a:t>
            </a:r>
            <a:r>
              <a:rPr lang="en-GB" dirty="0" err="1"/>
              <a:t>bozza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pagina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slide </a:t>
            </a:r>
            <a:r>
              <a:rPr lang="en-GB" dirty="0" err="1"/>
              <a:t>successiva</a:t>
            </a:r>
            <a:r>
              <a:rPr lang="en-GB" dirty="0"/>
              <a:t> per </a:t>
            </a:r>
            <a:r>
              <a:rPr lang="en-GB" dirty="0" err="1"/>
              <a:t>darti</a:t>
            </a:r>
            <a:r>
              <a:rPr lang="en-GB" dirty="0"/>
              <a:t> </a:t>
            </a:r>
            <a:r>
              <a:rPr lang="en-GB" dirty="0" err="1"/>
              <a:t>un'idea</a:t>
            </a:r>
            <a:r>
              <a:rPr lang="en-GB" dirty="0"/>
              <a:t> di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potresti</a:t>
            </a:r>
            <a:r>
              <a:rPr lang="en-GB" dirty="0"/>
              <a:t> </a:t>
            </a:r>
            <a:r>
              <a:rPr lang="en-GB" dirty="0" err="1"/>
              <a:t>includere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58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1115</Words>
  <Application>Microsoft Office PowerPoint</Application>
  <PresentationFormat>Presentazione su schermo (4:3)</PresentationFormat>
  <Paragraphs>128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Θέμα του Office</vt:lpstr>
      <vt:lpstr>Modulo 2 Sviluppare e gestire programmi di mobilità interculturale</vt:lpstr>
      <vt:lpstr>MODULO 2 UNITà 2</vt:lpstr>
      <vt:lpstr>CONTENUTO UNITà</vt:lpstr>
      <vt:lpstr>IL MOMENTO DELLE ATTIVITA’</vt:lpstr>
      <vt:lpstr>Cos’è una partnership interculturale?</vt:lpstr>
      <vt:lpstr>Scegliere un partner per una mobilità interculturale</vt:lpstr>
      <vt:lpstr>Scegliere un partner per una mobilità interculturale</vt:lpstr>
      <vt:lpstr>Pianificare la mobilità</vt:lpstr>
      <vt:lpstr>Cosa rende possibile una mobilità interculturale di successo?</vt:lpstr>
      <vt:lpstr>Word web</vt:lpstr>
      <vt:lpstr>IL MOMENTO DELLE ATTIVITA’</vt:lpstr>
      <vt:lpstr>La scala della collaborazione</vt:lpstr>
      <vt:lpstr>Domande specifiche</vt:lpstr>
      <vt:lpstr>Domande generiche</vt:lpstr>
      <vt:lpstr>IL MOMENTO DELLE ATTIVITA’</vt:lpstr>
      <vt:lpstr>Imparare dalle partnership interculturali di successo</vt:lpstr>
      <vt:lpstr>Pausa caffè</vt:lpstr>
      <vt:lpstr>Presentazione standard di PowerPoint</vt:lpstr>
      <vt:lpstr>Presentazione standard di PowerPoint</vt:lpstr>
      <vt:lpstr>Presentazione standard di PowerPoint</vt:lpstr>
      <vt:lpstr>IL MOMENTO DELLE ATTIVITA’</vt:lpstr>
      <vt:lpstr>Applicare Do’s e Don’ts</vt:lpstr>
      <vt:lpstr>Ulteriori letture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42</cp:revision>
  <cp:lastPrinted>2017-10-16T10:35:47Z</cp:lastPrinted>
  <dcterms:created xsi:type="dcterms:W3CDTF">2017-10-16T06:30:11Z</dcterms:created>
  <dcterms:modified xsi:type="dcterms:W3CDTF">2018-08-29T14:28:20Z</dcterms:modified>
</cp:coreProperties>
</file>