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8" r:id="rId3"/>
    <p:sldId id="270" r:id="rId4"/>
    <p:sldId id="293" r:id="rId5"/>
    <p:sldId id="289" r:id="rId6"/>
    <p:sldId id="290" r:id="rId7"/>
    <p:sldId id="292" r:id="rId8"/>
    <p:sldId id="291" r:id="rId9"/>
    <p:sldId id="272" r:id="rId10"/>
    <p:sldId id="278" r:id="rId11"/>
    <p:sldId id="261" r:id="rId12"/>
    <p:sldId id="279" r:id="rId13"/>
    <p:sldId id="280" r:id="rId14"/>
    <p:sldId id="287" r:id="rId15"/>
    <p:sldId id="266" r:id="rId16"/>
    <p:sldId id="281" r:id="rId17"/>
    <p:sldId id="282" r:id="rId18"/>
    <p:sldId id="283" r:id="rId19"/>
    <p:sldId id="286" r:id="rId20"/>
    <p:sldId id="288" r:id="rId21"/>
    <p:sldId id="267" r:id="rId22"/>
    <p:sldId id="295" r:id="rId23"/>
    <p:sldId id="260" r:id="rId24"/>
    <p:sldId id="294" r:id="rId25"/>
    <p:sldId id="262" r:id="rId2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lene" initials="H" lastIdx="6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35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iaka Amadi" userId="5041e58d89cbfacf" providerId="LiveId" clId="{7F1FBCCB-DEDC-44CA-BEA5-70B4BF5F9EEC}"/>
    <pc:docChg chg="undo custSel addSld delSld modSld sldOrd">
      <pc:chgData name="Chiaka Amadi" userId="5041e58d89cbfacf" providerId="LiveId" clId="{7F1FBCCB-DEDC-44CA-BEA5-70B4BF5F9EEC}" dt="2017-12-28T17:22:23.788" v="4129" actId="20577"/>
      <pc:docMkLst>
        <pc:docMk/>
      </pc:docMkLst>
      <pc:sldChg chg="del">
        <pc:chgData name="Chiaka Amadi" userId="5041e58d89cbfacf" providerId="LiveId" clId="{7F1FBCCB-DEDC-44CA-BEA5-70B4BF5F9EEC}" dt="2017-12-21T11:53:59.508" v="2" actId="2696"/>
        <pc:sldMkLst>
          <pc:docMk/>
          <pc:sldMk cId="3274188395" sldId="257"/>
        </pc:sldMkLst>
      </pc:sldChg>
      <pc:sldChg chg="del">
        <pc:chgData name="Chiaka Amadi" userId="5041e58d89cbfacf" providerId="LiveId" clId="{7F1FBCCB-DEDC-44CA-BEA5-70B4BF5F9EEC}" dt="2017-12-28T17:02:16.487" v="3903" actId="2696"/>
        <pc:sldMkLst>
          <pc:docMk/>
          <pc:sldMk cId="289961384" sldId="259"/>
        </pc:sldMkLst>
      </pc:sldChg>
      <pc:sldChg chg="modSp">
        <pc:chgData name="Chiaka Amadi" userId="5041e58d89cbfacf" providerId="LiveId" clId="{7F1FBCCB-DEDC-44CA-BEA5-70B4BF5F9EEC}" dt="2017-12-28T17:06:49.722" v="3974" actId="255"/>
        <pc:sldMkLst>
          <pc:docMk/>
          <pc:sldMk cId="3444503373" sldId="260"/>
        </pc:sldMkLst>
        <pc:spChg chg="mod">
          <ac:chgData name="Chiaka Amadi" userId="5041e58d89cbfacf" providerId="LiveId" clId="{7F1FBCCB-DEDC-44CA-BEA5-70B4BF5F9EEC}" dt="2017-12-28T17:06:49.722" v="3974" actId="255"/>
          <ac:spMkLst>
            <pc:docMk/>
            <pc:sldMk cId="3444503373" sldId="260"/>
            <ac:spMk id="3" creationId="{00000000-0000-0000-0000-000000000000}"/>
          </ac:spMkLst>
        </pc:spChg>
      </pc:sldChg>
      <pc:sldChg chg="modSp">
        <pc:chgData name="Chiaka Amadi" userId="5041e58d89cbfacf" providerId="LiveId" clId="{7F1FBCCB-DEDC-44CA-BEA5-70B4BF5F9EEC}" dt="2017-12-28T16:02:33.174" v="3272" actId="20577"/>
        <pc:sldMkLst>
          <pc:docMk/>
          <pc:sldMk cId="3188503060" sldId="261"/>
        </pc:sldMkLst>
        <pc:spChg chg="mod">
          <ac:chgData name="Chiaka Amadi" userId="5041e58d89cbfacf" providerId="LiveId" clId="{7F1FBCCB-DEDC-44CA-BEA5-70B4BF5F9EEC}" dt="2017-12-28T16:02:33.174" v="3272" actId="20577"/>
          <ac:spMkLst>
            <pc:docMk/>
            <pc:sldMk cId="3188503060" sldId="261"/>
            <ac:spMk id="3" creationId="{00000000-0000-0000-0000-000000000000}"/>
          </ac:spMkLst>
        </pc:spChg>
      </pc:sldChg>
      <pc:sldChg chg="del ord">
        <pc:chgData name="Chiaka Amadi" userId="5041e58d89cbfacf" providerId="LiveId" clId="{7F1FBCCB-DEDC-44CA-BEA5-70B4BF5F9EEC}" dt="2017-12-28T17:07:33.023" v="3979" actId="2696"/>
        <pc:sldMkLst>
          <pc:docMk/>
          <pc:sldMk cId="4203537599" sldId="263"/>
        </pc:sldMkLst>
      </pc:sldChg>
      <pc:sldChg chg="del">
        <pc:chgData name="Chiaka Amadi" userId="5041e58d89cbfacf" providerId="LiveId" clId="{7F1FBCCB-DEDC-44CA-BEA5-70B4BF5F9EEC}" dt="2017-12-28T17:02:28.735" v="3904" actId="2696"/>
        <pc:sldMkLst>
          <pc:docMk/>
          <pc:sldMk cId="1569287233" sldId="264"/>
        </pc:sldMkLst>
      </pc:sldChg>
      <pc:sldChg chg="add del ord">
        <pc:chgData name="Chiaka Amadi" userId="5041e58d89cbfacf" providerId="LiveId" clId="{7F1FBCCB-DEDC-44CA-BEA5-70B4BF5F9EEC}" dt="2017-12-28T17:07:15.582" v="3977" actId="2696"/>
        <pc:sldMkLst>
          <pc:docMk/>
          <pc:sldMk cId="4280526998" sldId="265"/>
        </pc:sldMkLst>
      </pc:sldChg>
      <pc:sldChg chg="modSp ord">
        <pc:chgData name="Chiaka Amadi" userId="5041e58d89cbfacf" providerId="LiveId" clId="{7F1FBCCB-DEDC-44CA-BEA5-70B4BF5F9EEC}" dt="2017-12-28T17:22:23.788" v="4129" actId="20577"/>
        <pc:sldMkLst>
          <pc:docMk/>
          <pc:sldMk cId="2449005099" sldId="266"/>
        </pc:sldMkLst>
        <pc:spChg chg="mod">
          <ac:chgData name="Chiaka Amadi" userId="5041e58d89cbfacf" providerId="LiveId" clId="{7F1FBCCB-DEDC-44CA-BEA5-70B4BF5F9EEC}" dt="2017-12-28T17:22:23.788" v="4129" actId="20577"/>
          <ac:spMkLst>
            <pc:docMk/>
            <pc:sldMk cId="2449005099" sldId="266"/>
            <ac:spMk id="3" creationId="{00000000-0000-0000-0000-000000000000}"/>
          </ac:spMkLst>
        </pc:spChg>
      </pc:sldChg>
      <pc:sldChg chg="modSp ord">
        <pc:chgData name="Chiaka Amadi" userId="5041e58d89cbfacf" providerId="LiveId" clId="{7F1FBCCB-DEDC-44CA-BEA5-70B4BF5F9EEC}" dt="2017-12-28T16:47:46.643" v="3687" actId="20577"/>
        <pc:sldMkLst>
          <pc:docMk/>
          <pc:sldMk cId="3992274352" sldId="267"/>
        </pc:sldMkLst>
        <pc:spChg chg="mod">
          <ac:chgData name="Chiaka Amadi" userId="5041e58d89cbfacf" providerId="LiveId" clId="{7F1FBCCB-DEDC-44CA-BEA5-70B4BF5F9EEC}" dt="2017-12-28T16:47:46.643" v="3687" actId="20577"/>
          <ac:spMkLst>
            <pc:docMk/>
            <pc:sldMk cId="3992274352" sldId="267"/>
            <ac:spMk id="3" creationId="{00000000-0000-0000-0000-000000000000}"/>
          </ac:spMkLst>
        </pc:spChg>
      </pc:sldChg>
      <pc:sldChg chg="del">
        <pc:chgData name="Chiaka Amadi" userId="5041e58d89cbfacf" providerId="LiveId" clId="{7F1FBCCB-DEDC-44CA-BEA5-70B4BF5F9EEC}" dt="2017-12-28T17:07:08.812" v="3975" actId="2696"/>
        <pc:sldMkLst>
          <pc:docMk/>
          <pc:sldMk cId="318753220" sldId="268"/>
        </pc:sldMkLst>
      </pc:sldChg>
      <pc:sldChg chg="del">
        <pc:chgData name="Chiaka Amadi" userId="5041e58d89cbfacf" providerId="LiveId" clId="{7F1FBCCB-DEDC-44CA-BEA5-70B4BF5F9EEC}" dt="2017-12-28T17:07:10.388" v="3976" actId="2696"/>
        <pc:sldMkLst>
          <pc:docMk/>
          <pc:sldMk cId="588932191" sldId="269"/>
        </pc:sldMkLst>
      </pc:sldChg>
      <pc:sldChg chg="modSp ord">
        <pc:chgData name="Chiaka Amadi" userId="5041e58d89cbfacf" providerId="LiveId" clId="{7F1FBCCB-DEDC-44CA-BEA5-70B4BF5F9EEC}" dt="2017-12-28T13:58:57.439" v="2575" actId="20577"/>
        <pc:sldMkLst>
          <pc:docMk/>
          <pc:sldMk cId="3333555552" sldId="270"/>
        </pc:sldMkLst>
        <pc:spChg chg="mod">
          <ac:chgData name="Chiaka Amadi" userId="5041e58d89cbfacf" providerId="LiveId" clId="{7F1FBCCB-DEDC-44CA-BEA5-70B4BF5F9EEC}" dt="2017-12-28T13:58:57.439" v="2575" actId="20577"/>
          <ac:spMkLst>
            <pc:docMk/>
            <pc:sldMk cId="3333555552" sldId="270"/>
            <ac:spMk id="3" creationId="{00000000-0000-0000-0000-000000000000}"/>
          </ac:spMkLst>
        </pc:spChg>
      </pc:sldChg>
      <pc:sldChg chg="del">
        <pc:chgData name="Chiaka Amadi" userId="5041e58d89cbfacf" providerId="LiveId" clId="{7F1FBCCB-DEDC-44CA-BEA5-70B4BF5F9EEC}" dt="2017-12-21T12:17:39.822" v="214" actId="2696"/>
        <pc:sldMkLst>
          <pc:docMk/>
          <pc:sldMk cId="3332358754" sldId="271"/>
        </pc:sldMkLst>
      </pc:sldChg>
      <pc:sldChg chg="modSp ord">
        <pc:chgData name="Chiaka Amadi" userId="5041e58d89cbfacf" providerId="LiveId" clId="{7F1FBCCB-DEDC-44CA-BEA5-70B4BF5F9EEC}" dt="2017-12-21T12:49:56.338" v="762" actId="20577"/>
        <pc:sldMkLst>
          <pc:docMk/>
          <pc:sldMk cId="143705890" sldId="272"/>
        </pc:sldMkLst>
        <pc:spChg chg="mod">
          <ac:chgData name="Chiaka Amadi" userId="5041e58d89cbfacf" providerId="LiveId" clId="{7F1FBCCB-DEDC-44CA-BEA5-70B4BF5F9EEC}" dt="2017-12-21T11:56:29.978" v="72" actId="1076"/>
          <ac:spMkLst>
            <pc:docMk/>
            <pc:sldMk cId="143705890" sldId="272"/>
            <ac:spMk id="2" creationId="{00000000-0000-0000-0000-000000000000}"/>
          </ac:spMkLst>
        </pc:spChg>
        <pc:spChg chg="mod">
          <ac:chgData name="Chiaka Amadi" userId="5041e58d89cbfacf" providerId="LiveId" clId="{7F1FBCCB-DEDC-44CA-BEA5-70B4BF5F9EEC}" dt="2017-12-21T12:49:56.338" v="762" actId="20577"/>
          <ac:spMkLst>
            <pc:docMk/>
            <pc:sldMk cId="143705890" sldId="272"/>
            <ac:spMk id="3" creationId="{00000000-0000-0000-0000-000000000000}"/>
          </ac:spMkLst>
        </pc:spChg>
      </pc:sldChg>
      <pc:sldChg chg="del ord">
        <pc:chgData name="Chiaka Amadi" userId="5041e58d89cbfacf" providerId="LiveId" clId="{7F1FBCCB-DEDC-44CA-BEA5-70B4BF5F9EEC}" dt="2017-12-28T17:07:19.705" v="3978" actId="2696"/>
        <pc:sldMkLst>
          <pc:docMk/>
          <pc:sldMk cId="1682378887" sldId="273"/>
        </pc:sldMkLst>
      </pc:sldChg>
      <pc:sldChg chg="del">
        <pc:chgData name="Chiaka Amadi" userId="5041e58d89cbfacf" providerId="LiveId" clId="{7F1FBCCB-DEDC-44CA-BEA5-70B4BF5F9EEC}" dt="2017-12-22T12:54:05.352" v="805" actId="2696"/>
        <pc:sldMkLst>
          <pc:docMk/>
          <pc:sldMk cId="1963890357" sldId="274"/>
        </pc:sldMkLst>
      </pc:sldChg>
      <pc:sldChg chg="del">
        <pc:chgData name="Chiaka Amadi" userId="5041e58d89cbfacf" providerId="LiveId" clId="{7F1FBCCB-DEDC-44CA-BEA5-70B4BF5F9EEC}" dt="2017-12-22T12:54:12.936" v="809" actId="2696"/>
        <pc:sldMkLst>
          <pc:docMk/>
          <pc:sldMk cId="2788348133" sldId="275"/>
        </pc:sldMkLst>
      </pc:sldChg>
      <pc:sldChg chg="del">
        <pc:chgData name="Chiaka Amadi" userId="5041e58d89cbfacf" providerId="LiveId" clId="{7F1FBCCB-DEDC-44CA-BEA5-70B4BF5F9EEC}" dt="2017-12-22T12:54:15.616" v="810" actId="2696"/>
        <pc:sldMkLst>
          <pc:docMk/>
          <pc:sldMk cId="3823919887" sldId="276"/>
        </pc:sldMkLst>
      </pc:sldChg>
      <pc:sldChg chg="del">
        <pc:chgData name="Chiaka Amadi" userId="5041e58d89cbfacf" providerId="LiveId" clId="{7F1FBCCB-DEDC-44CA-BEA5-70B4BF5F9EEC}" dt="2017-12-22T12:54:18.606" v="811" actId="2696"/>
        <pc:sldMkLst>
          <pc:docMk/>
          <pc:sldMk cId="492646516" sldId="277"/>
        </pc:sldMkLst>
      </pc:sldChg>
      <pc:sldChg chg="addSp delSp modSp add ord">
        <pc:chgData name="Chiaka Amadi" userId="5041e58d89cbfacf" providerId="LiveId" clId="{7F1FBCCB-DEDC-44CA-BEA5-70B4BF5F9EEC}" dt="2017-12-28T14:08:27.505" v="2586" actId="208"/>
        <pc:sldMkLst>
          <pc:docMk/>
          <pc:sldMk cId="3065311503" sldId="278"/>
        </pc:sldMkLst>
        <pc:spChg chg="mod">
          <ac:chgData name="Chiaka Amadi" userId="5041e58d89cbfacf" providerId="LiveId" clId="{7F1FBCCB-DEDC-44CA-BEA5-70B4BF5F9EEC}" dt="2017-12-22T09:12:22.261" v="772" actId="20577"/>
          <ac:spMkLst>
            <pc:docMk/>
            <pc:sldMk cId="3065311503" sldId="278"/>
            <ac:spMk id="2" creationId="{95B9BF32-6A6B-46AB-ABAD-64215FFD967C}"/>
          </ac:spMkLst>
        </pc:spChg>
        <pc:spChg chg="del">
          <ac:chgData name="Chiaka Amadi" userId="5041e58d89cbfacf" providerId="LiveId" clId="{7F1FBCCB-DEDC-44CA-BEA5-70B4BF5F9EEC}" dt="2017-12-21T12:17:55.555" v="215" actId="478"/>
          <ac:spMkLst>
            <pc:docMk/>
            <pc:sldMk cId="3065311503" sldId="278"/>
            <ac:spMk id="3" creationId="{E587EE5F-AF86-4931-85EE-9C2985471ED5}"/>
          </ac:spMkLst>
        </pc:spChg>
        <pc:spChg chg="add mod">
          <ac:chgData name="Chiaka Amadi" userId="5041e58d89cbfacf" providerId="LiveId" clId="{7F1FBCCB-DEDC-44CA-BEA5-70B4BF5F9EEC}" dt="2017-12-21T12:44:49.048" v="637" actId="1035"/>
          <ac:spMkLst>
            <pc:docMk/>
            <pc:sldMk cId="3065311503" sldId="278"/>
            <ac:spMk id="4" creationId="{9875F1BC-90FE-43D5-A518-2730D3CA7EB3}"/>
          </ac:spMkLst>
        </pc:spChg>
        <pc:spChg chg="add mod">
          <ac:chgData name="Chiaka Amadi" userId="5041e58d89cbfacf" providerId="LiveId" clId="{7F1FBCCB-DEDC-44CA-BEA5-70B4BF5F9EEC}" dt="2017-12-21T12:24:06.367" v="366" actId="1582"/>
          <ac:spMkLst>
            <pc:docMk/>
            <pc:sldMk cId="3065311503" sldId="278"/>
            <ac:spMk id="5" creationId="{8A1735C9-E8E5-41E0-97E3-970ED68116E6}"/>
          </ac:spMkLst>
        </pc:spChg>
        <pc:spChg chg="add mod">
          <ac:chgData name="Chiaka Amadi" userId="5041e58d89cbfacf" providerId="LiveId" clId="{7F1FBCCB-DEDC-44CA-BEA5-70B4BF5F9EEC}" dt="2017-12-22T09:10:13.214" v="771" actId="20577"/>
          <ac:spMkLst>
            <pc:docMk/>
            <pc:sldMk cId="3065311503" sldId="278"/>
            <ac:spMk id="6" creationId="{6E0D341E-A907-4665-93AA-1054AF05EAFD}"/>
          </ac:spMkLst>
        </pc:spChg>
        <pc:spChg chg="add mod">
          <ac:chgData name="Chiaka Amadi" userId="5041e58d89cbfacf" providerId="LiveId" clId="{7F1FBCCB-DEDC-44CA-BEA5-70B4BF5F9EEC}" dt="2017-12-21T12:42:59.103" v="615" actId="1037"/>
          <ac:spMkLst>
            <pc:docMk/>
            <pc:sldMk cId="3065311503" sldId="278"/>
            <ac:spMk id="7" creationId="{B0D45F27-08E6-4845-B46D-E4CFCA13CBE7}"/>
          </ac:spMkLst>
        </pc:spChg>
        <pc:spChg chg="add mod">
          <ac:chgData name="Chiaka Amadi" userId="5041e58d89cbfacf" providerId="LiveId" clId="{7F1FBCCB-DEDC-44CA-BEA5-70B4BF5F9EEC}" dt="2017-12-21T12:44:04.021" v="625" actId="1076"/>
          <ac:spMkLst>
            <pc:docMk/>
            <pc:sldMk cId="3065311503" sldId="278"/>
            <ac:spMk id="8" creationId="{1D730C43-BE6F-47E2-948A-9AA0804EFDD4}"/>
          </ac:spMkLst>
        </pc:spChg>
        <pc:spChg chg="add mod">
          <ac:chgData name="Chiaka Amadi" userId="5041e58d89cbfacf" providerId="LiveId" clId="{7F1FBCCB-DEDC-44CA-BEA5-70B4BF5F9EEC}" dt="2017-12-21T12:22:27.223" v="349" actId="1035"/>
          <ac:spMkLst>
            <pc:docMk/>
            <pc:sldMk cId="3065311503" sldId="278"/>
            <ac:spMk id="9" creationId="{A90A3066-B06D-4476-9A2A-A1F72A707288}"/>
          </ac:spMkLst>
        </pc:spChg>
        <pc:spChg chg="add mod">
          <ac:chgData name="Chiaka Amadi" userId="5041e58d89cbfacf" providerId="LiveId" clId="{7F1FBCCB-DEDC-44CA-BEA5-70B4BF5F9EEC}" dt="2017-12-21T12:22:26.891" v="348" actId="1035"/>
          <ac:spMkLst>
            <pc:docMk/>
            <pc:sldMk cId="3065311503" sldId="278"/>
            <ac:spMk id="10" creationId="{5C907787-5F78-4A57-8C58-0C6C45EF2188}"/>
          </ac:spMkLst>
        </pc:spChg>
        <pc:spChg chg="add mod">
          <ac:chgData name="Chiaka Amadi" userId="5041e58d89cbfacf" providerId="LiveId" clId="{7F1FBCCB-DEDC-44CA-BEA5-70B4BF5F9EEC}" dt="2017-12-21T12:22:26.575" v="347" actId="1035"/>
          <ac:spMkLst>
            <pc:docMk/>
            <pc:sldMk cId="3065311503" sldId="278"/>
            <ac:spMk id="11" creationId="{3E0A14B0-0173-4767-BC46-415975C4B25B}"/>
          </ac:spMkLst>
        </pc:spChg>
        <pc:spChg chg="add mod">
          <ac:chgData name="Chiaka Amadi" userId="5041e58d89cbfacf" providerId="LiveId" clId="{7F1FBCCB-DEDC-44CA-BEA5-70B4BF5F9EEC}" dt="2017-12-21T12:22:26.295" v="346" actId="1035"/>
          <ac:spMkLst>
            <pc:docMk/>
            <pc:sldMk cId="3065311503" sldId="278"/>
            <ac:spMk id="12" creationId="{87FDF4CC-4343-4CFA-B275-E48DB8C53F66}"/>
          </ac:spMkLst>
        </pc:spChg>
        <pc:spChg chg="add mod">
          <ac:chgData name="Chiaka Amadi" userId="5041e58d89cbfacf" providerId="LiveId" clId="{7F1FBCCB-DEDC-44CA-BEA5-70B4BF5F9EEC}" dt="2017-12-21T12:22:25.966" v="345" actId="1035"/>
          <ac:spMkLst>
            <pc:docMk/>
            <pc:sldMk cId="3065311503" sldId="278"/>
            <ac:spMk id="13" creationId="{0588B998-044F-4506-867F-6869DE6395E8}"/>
          </ac:spMkLst>
        </pc:spChg>
        <pc:spChg chg="add mod">
          <ac:chgData name="Chiaka Amadi" userId="5041e58d89cbfacf" providerId="LiveId" clId="{7F1FBCCB-DEDC-44CA-BEA5-70B4BF5F9EEC}" dt="2017-12-21T12:42:11.745" v="593" actId="14100"/>
          <ac:spMkLst>
            <pc:docMk/>
            <pc:sldMk cId="3065311503" sldId="278"/>
            <ac:spMk id="14" creationId="{F61DD618-ED47-42F1-A620-40F91256F4BD}"/>
          </ac:spMkLst>
        </pc:spChg>
        <pc:spChg chg="add mod">
          <ac:chgData name="Chiaka Amadi" userId="5041e58d89cbfacf" providerId="LiveId" clId="{7F1FBCCB-DEDC-44CA-BEA5-70B4BF5F9EEC}" dt="2017-12-21T12:47:27.255" v="658" actId="14100"/>
          <ac:spMkLst>
            <pc:docMk/>
            <pc:sldMk cId="3065311503" sldId="278"/>
            <ac:spMk id="15" creationId="{DE033488-CF58-426C-BA56-DED3E84C7B79}"/>
          </ac:spMkLst>
        </pc:spChg>
        <pc:spChg chg="add mod">
          <ac:chgData name="Chiaka Amadi" userId="5041e58d89cbfacf" providerId="LiveId" clId="{7F1FBCCB-DEDC-44CA-BEA5-70B4BF5F9EEC}" dt="2017-12-21T12:45:38.782" v="645" actId="1076"/>
          <ac:spMkLst>
            <pc:docMk/>
            <pc:sldMk cId="3065311503" sldId="278"/>
            <ac:spMk id="16" creationId="{137DD97F-B296-42D6-B34A-F5ABB834E5C9}"/>
          </ac:spMkLst>
        </pc:spChg>
        <pc:spChg chg="add mod">
          <ac:chgData name="Chiaka Amadi" userId="5041e58d89cbfacf" providerId="LiveId" clId="{7F1FBCCB-DEDC-44CA-BEA5-70B4BF5F9EEC}" dt="2017-12-21T12:33:55.289" v="451" actId="1076"/>
          <ac:spMkLst>
            <pc:docMk/>
            <pc:sldMk cId="3065311503" sldId="278"/>
            <ac:spMk id="17" creationId="{5724045C-C955-4D49-8994-DFEC8B9959BD}"/>
          </ac:spMkLst>
        </pc:spChg>
        <pc:spChg chg="add mod">
          <ac:chgData name="Chiaka Amadi" userId="5041e58d89cbfacf" providerId="LiveId" clId="{7F1FBCCB-DEDC-44CA-BEA5-70B4BF5F9EEC}" dt="2017-12-22T12:53:40.397" v="804" actId="1035"/>
          <ac:spMkLst>
            <pc:docMk/>
            <pc:sldMk cId="3065311503" sldId="278"/>
            <ac:spMk id="18" creationId="{8800D4EE-751B-4262-A6C0-9BB1DB50D05B}"/>
          </ac:spMkLst>
        </pc:spChg>
        <pc:spChg chg="add mod">
          <ac:chgData name="Chiaka Amadi" userId="5041e58d89cbfacf" providerId="LiveId" clId="{7F1FBCCB-DEDC-44CA-BEA5-70B4BF5F9EEC}" dt="2017-12-21T12:46:53.472" v="655" actId="1037"/>
          <ac:spMkLst>
            <pc:docMk/>
            <pc:sldMk cId="3065311503" sldId="278"/>
            <ac:spMk id="54" creationId="{F7304CB3-9FDA-41CC-B5BC-52F1EC9740EC}"/>
          </ac:spMkLst>
        </pc:spChg>
        <pc:spChg chg="add mod">
          <ac:chgData name="Chiaka Amadi" userId="5041e58d89cbfacf" providerId="LiveId" clId="{7F1FBCCB-DEDC-44CA-BEA5-70B4BF5F9EEC}" dt="2017-12-21T12:48:47.913" v="672" actId="1038"/>
          <ac:spMkLst>
            <pc:docMk/>
            <pc:sldMk cId="3065311503" sldId="278"/>
            <ac:spMk id="55" creationId="{E9BC6D68-17CE-4D25-B15F-33E981477136}"/>
          </ac:spMkLst>
        </pc:spChg>
        <pc:spChg chg="add mod">
          <ac:chgData name="Chiaka Amadi" userId="5041e58d89cbfacf" providerId="LiveId" clId="{7F1FBCCB-DEDC-44CA-BEA5-70B4BF5F9EEC}" dt="2017-12-21T12:42:59.103" v="615" actId="1037"/>
          <ac:spMkLst>
            <pc:docMk/>
            <pc:sldMk cId="3065311503" sldId="278"/>
            <ac:spMk id="56" creationId="{8B97F73E-7E42-49CC-9FD2-E8C2C9C2B2D4}"/>
          </ac:spMkLst>
        </pc:spChg>
        <pc:spChg chg="add mod">
          <ac:chgData name="Chiaka Amadi" userId="5041e58d89cbfacf" providerId="LiveId" clId="{7F1FBCCB-DEDC-44CA-BEA5-70B4BF5F9EEC}" dt="2017-12-21T12:47:12.397" v="657" actId="1076"/>
          <ac:spMkLst>
            <pc:docMk/>
            <pc:sldMk cId="3065311503" sldId="278"/>
            <ac:spMk id="70" creationId="{667BA694-AC25-4441-9D75-C418B7E4556C}"/>
          </ac:spMkLst>
        </pc:spChg>
        <pc:cxnChg chg="add mod">
          <ac:chgData name="Chiaka Amadi" userId="5041e58d89cbfacf" providerId="LiveId" clId="{7F1FBCCB-DEDC-44CA-BEA5-70B4BF5F9EEC}" dt="2017-12-21T12:33:51.225" v="450" actId="14100"/>
          <ac:cxnSpMkLst>
            <pc:docMk/>
            <pc:sldMk cId="3065311503" sldId="278"/>
            <ac:cxnSpMk id="20" creationId="{CC70961A-CA6D-44DD-8C9C-A16E8673C453}"/>
          </ac:cxnSpMkLst>
        </pc:cxnChg>
        <pc:cxnChg chg="add mod">
          <ac:chgData name="Chiaka Amadi" userId="5041e58d89cbfacf" providerId="LiveId" clId="{7F1FBCCB-DEDC-44CA-BEA5-70B4BF5F9EEC}" dt="2017-12-21T12:45:35.860" v="644" actId="14100"/>
          <ac:cxnSpMkLst>
            <pc:docMk/>
            <pc:sldMk cId="3065311503" sldId="278"/>
            <ac:cxnSpMk id="21" creationId="{0F4F2759-F149-4E8D-B3E3-8C3DB5CEFAA6}"/>
          </ac:cxnSpMkLst>
        </pc:cxnChg>
        <pc:cxnChg chg="add mod">
          <ac:chgData name="Chiaka Amadi" userId="5041e58d89cbfacf" providerId="LiveId" clId="{7F1FBCCB-DEDC-44CA-BEA5-70B4BF5F9EEC}" dt="2017-12-21T12:36:12.459" v="479" actId="14100"/>
          <ac:cxnSpMkLst>
            <pc:docMk/>
            <pc:sldMk cId="3065311503" sldId="278"/>
            <ac:cxnSpMk id="22" creationId="{DB05D502-6FF9-43FB-8355-788E7DA2BFA7}"/>
          </ac:cxnSpMkLst>
        </pc:cxnChg>
        <pc:cxnChg chg="add mod">
          <ac:chgData name="Chiaka Amadi" userId="5041e58d89cbfacf" providerId="LiveId" clId="{7F1FBCCB-DEDC-44CA-BEA5-70B4BF5F9EEC}" dt="2017-12-22T12:53:40.397" v="804" actId="1035"/>
          <ac:cxnSpMkLst>
            <pc:docMk/>
            <pc:sldMk cId="3065311503" sldId="278"/>
            <ac:cxnSpMk id="23" creationId="{3FD9789E-4911-4D4C-8D48-08F6C2CDC3D1}"/>
          </ac:cxnSpMkLst>
        </pc:cxnChg>
        <pc:cxnChg chg="add mod">
          <ac:chgData name="Chiaka Amadi" userId="5041e58d89cbfacf" providerId="LiveId" clId="{7F1FBCCB-DEDC-44CA-BEA5-70B4BF5F9EEC}" dt="2017-12-22T09:10:08.391" v="764" actId="20577"/>
          <ac:cxnSpMkLst>
            <pc:docMk/>
            <pc:sldMk cId="3065311503" sldId="278"/>
            <ac:cxnSpMk id="24" creationId="{9E82EA66-B78D-4481-BBB6-41341D0546E4}"/>
          </ac:cxnSpMkLst>
        </pc:cxnChg>
        <pc:cxnChg chg="add mod">
          <ac:chgData name="Chiaka Amadi" userId="5041e58d89cbfacf" providerId="LiveId" clId="{7F1FBCCB-DEDC-44CA-BEA5-70B4BF5F9EEC}" dt="2017-12-21T12:48:47.913" v="672" actId="1038"/>
          <ac:cxnSpMkLst>
            <pc:docMk/>
            <pc:sldMk cId="3065311503" sldId="278"/>
            <ac:cxnSpMk id="25" creationId="{164791DB-8959-45F1-9E7C-2DF82CA6ABF4}"/>
          </ac:cxnSpMkLst>
        </pc:cxnChg>
        <pc:cxnChg chg="add mod">
          <ac:chgData name="Chiaka Amadi" userId="5041e58d89cbfacf" providerId="LiveId" clId="{7F1FBCCB-DEDC-44CA-BEA5-70B4BF5F9EEC}" dt="2017-12-21T12:34:56.603" v="463" actId="14100"/>
          <ac:cxnSpMkLst>
            <pc:docMk/>
            <pc:sldMk cId="3065311503" sldId="278"/>
            <ac:cxnSpMk id="26" creationId="{8E2C67B9-FF50-413F-B05B-ED04FB664F9E}"/>
          </ac:cxnSpMkLst>
        </pc:cxnChg>
        <pc:cxnChg chg="add mod">
          <ac:chgData name="Chiaka Amadi" userId="5041e58d89cbfacf" providerId="LiveId" clId="{7F1FBCCB-DEDC-44CA-BEA5-70B4BF5F9EEC}" dt="2017-12-21T12:34:35.943" v="459" actId="14100"/>
          <ac:cxnSpMkLst>
            <pc:docMk/>
            <pc:sldMk cId="3065311503" sldId="278"/>
            <ac:cxnSpMk id="27" creationId="{B4B7F12E-D5B1-42ED-AB6F-600600520EEE}"/>
          </ac:cxnSpMkLst>
        </pc:cxnChg>
        <pc:cxnChg chg="add mod">
          <ac:chgData name="Chiaka Amadi" userId="5041e58d89cbfacf" providerId="LiveId" clId="{7F1FBCCB-DEDC-44CA-BEA5-70B4BF5F9EEC}" dt="2017-12-21T12:34:25.565" v="457" actId="14100"/>
          <ac:cxnSpMkLst>
            <pc:docMk/>
            <pc:sldMk cId="3065311503" sldId="278"/>
            <ac:cxnSpMk id="28" creationId="{E1107C25-24B1-4CE9-8663-587D1D2B662C}"/>
          </ac:cxnSpMkLst>
        </pc:cxnChg>
        <pc:cxnChg chg="add mod">
          <ac:chgData name="Chiaka Amadi" userId="5041e58d89cbfacf" providerId="LiveId" clId="{7F1FBCCB-DEDC-44CA-BEA5-70B4BF5F9EEC}" dt="2017-12-21T12:34:16.595" v="455" actId="14100"/>
          <ac:cxnSpMkLst>
            <pc:docMk/>
            <pc:sldMk cId="3065311503" sldId="278"/>
            <ac:cxnSpMk id="29" creationId="{BFFC0117-353B-4F75-89C8-A7245725C3CE}"/>
          </ac:cxnSpMkLst>
        </pc:cxnChg>
        <pc:cxnChg chg="add mod">
          <ac:chgData name="Chiaka Amadi" userId="5041e58d89cbfacf" providerId="LiveId" clId="{7F1FBCCB-DEDC-44CA-BEA5-70B4BF5F9EEC}" dt="2017-12-28T14:08:27.505" v="2586" actId="208"/>
          <ac:cxnSpMkLst>
            <pc:docMk/>
            <pc:sldMk cId="3065311503" sldId="278"/>
            <ac:cxnSpMk id="36" creationId="{4509B02D-7DBD-44CD-B108-B69FDB6050CF}"/>
          </ac:cxnSpMkLst>
        </pc:cxnChg>
        <pc:cxnChg chg="add mod">
          <ac:chgData name="Chiaka Amadi" userId="5041e58d89cbfacf" providerId="LiveId" clId="{7F1FBCCB-DEDC-44CA-BEA5-70B4BF5F9EEC}" dt="2017-12-28T14:08:06.131" v="2584" actId="208"/>
          <ac:cxnSpMkLst>
            <pc:docMk/>
            <pc:sldMk cId="3065311503" sldId="278"/>
            <ac:cxnSpMk id="38" creationId="{B8B3D344-7318-4896-9A1D-87494199F283}"/>
          </ac:cxnSpMkLst>
        </pc:cxnChg>
        <pc:cxnChg chg="add mod">
          <ac:chgData name="Chiaka Amadi" userId="5041e58d89cbfacf" providerId="LiveId" clId="{7F1FBCCB-DEDC-44CA-BEA5-70B4BF5F9EEC}" dt="2017-12-21T12:42:59.103" v="615" actId="1037"/>
          <ac:cxnSpMkLst>
            <pc:docMk/>
            <pc:sldMk cId="3065311503" sldId="278"/>
            <ac:cxnSpMk id="45" creationId="{287AFF4D-1CE4-4F45-BDBA-4588EEC5BCB7}"/>
          </ac:cxnSpMkLst>
        </pc:cxnChg>
        <pc:cxnChg chg="add mod">
          <ac:chgData name="Chiaka Amadi" userId="5041e58d89cbfacf" providerId="LiveId" clId="{7F1FBCCB-DEDC-44CA-BEA5-70B4BF5F9EEC}" dt="2017-12-21T12:46:47.647" v="652" actId="14100"/>
          <ac:cxnSpMkLst>
            <pc:docMk/>
            <pc:sldMk cId="3065311503" sldId="278"/>
            <ac:cxnSpMk id="46" creationId="{C2853B9A-5991-4032-A79C-64792B1A86EC}"/>
          </ac:cxnSpMkLst>
        </pc:cxnChg>
        <pc:cxnChg chg="add mod">
          <ac:chgData name="Chiaka Amadi" userId="5041e58d89cbfacf" providerId="LiveId" clId="{7F1FBCCB-DEDC-44CA-BEA5-70B4BF5F9EEC}" dt="2017-12-21T12:47:08.853" v="656" actId="14100"/>
          <ac:cxnSpMkLst>
            <pc:docMk/>
            <pc:sldMk cId="3065311503" sldId="278"/>
            <ac:cxnSpMk id="47" creationId="{FD953161-8F9E-4666-83E1-89C36BD0FA3E}"/>
          </ac:cxnSpMkLst>
        </pc:cxnChg>
        <pc:cxnChg chg="add mod">
          <ac:chgData name="Chiaka Amadi" userId="5041e58d89cbfacf" providerId="LiveId" clId="{7F1FBCCB-DEDC-44CA-BEA5-70B4BF5F9EEC}" dt="2017-12-22T09:10:08.391" v="764" actId="20577"/>
          <ac:cxnSpMkLst>
            <pc:docMk/>
            <pc:sldMk cId="3065311503" sldId="278"/>
            <ac:cxnSpMk id="48" creationId="{AE884B77-46CB-4E2E-9DAF-84038C190522}"/>
          </ac:cxnSpMkLst>
        </pc:cxnChg>
        <pc:cxnChg chg="add mod">
          <ac:chgData name="Chiaka Amadi" userId="5041e58d89cbfacf" providerId="LiveId" clId="{7F1FBCCB-DEDC-44CA-BEA5-70B4BF5F9EEC}" dt="2017-12-21T12:49:11.097" v="676" actId="1038"/>
          <ac:cxnSpMkLst>
            <pc:docMk/>
            <pc:sldMk cId="3065311503" sldId="278"/>
            <ac:cxnSpMk id="49" creationId="{CFE383F8-998D-4926-9006-6899E8D6FBCD}"/>
          </ac:cxnSpMkLst>
        </pc:cxnChg>
        <pc:cxnChg chg="add mod">
          <ac:chgData name="Chiaka Amadi" userId="5041e58d89cbfacf" providerId="LiveId" clId="{7F1FBCCB-DEDC-44CA-BEA5-70B4BF5F9EEC}" dt="2017-12-22T09:10:08.391" v="764" actId="20577"/>
          <ac:cxnSpMkLst>
            <pc:docMk/>
            <pc:sldMk cId="3065311503" sldId="278"/>
            <ac:cxnSpMk id="73" creationId="{3E0CC00B-D63B-4D13-8A2E-9661C19DBE73}"/>
          </ac:cxnSpMkLst>
        </pc:cxnChg>
        <pc:cxnChg chg="add mod">
          <ac:chgData name="Chiaka Amadi" userId="5041e58d89cbfacf" providerId="LiveId" clId="{7F1FBCCB-DEDC-44CA-BEA5-70B4BF5F9EEC}" dt="2017-12-21T12:48:59.490" v="674" actId="14100"/>
          <ac:cxnSpMkLst>
            <pc:docMk/>
            <pc:sldMk cId="3065311503" sldId="278"/>
            <ac:cxnSpMk id="74" creationId="{06A4E541-9414-4FBC-A054-9F2792B09731}"/>
          </ac:cxnSpMkLst>
        </pc:cxnChg>
        <pc:cxnChg chg="add del mod">
          <ac:chgData name="Chiaka Amadi" userId="5041e58d89cbfacf" providerId="LiveId" clId="{7F1FBCCB-DEDC-44CA-BEA5-70B4BF5F9EEC}" dt="2017-12-21T12:49:17.629" v="677" actId="478"/>
          <ac:cxnSpMkLst>
            <pc:docMk/>
            <pc:sldMk cId="3065311503" sldId="278"/>
            <ac:cxnSpMk id="75" creationId="{18D20AF8-0BA0-4BC2-AE2C-30AB297132B6}"/>
          </ac:cxnSpMkLst>
        </pc:cxnChg>
        <pc:cxnChg chg="add mod">
          <ac:chgData name="Chiaka Amadi" userId="5041e58d89cbfacf" providerId="LiveId" clId="{7F1FBCCB-DEDC-44CA-BEA5-70B4BF5F9EEC}" dt="2017-12-21T12:44:19.595" v="631" actId="14100"/>
          <ac:cxnSpMkLst>
            <pc:docMk/>
            <pc:sldMk cId="3065311503" sldId="278"/>
            <ac:cxnSpMk id="76" creationId="{567E36FB-5A1B-41AF-9644-777602F20EE0}"/>
          </ac:cxnSpMkLst>
        </pc:cxnChg>
      </pc:sldChg>
      <pc:sldChg chg="modSp add">
        <pc:chgData name="Chiaka Amadi" userId="5041e58d89cbfacf" providerId="LiveId" clId="{7F1FBCCB-DEDC-44CA-BEA5-70B4BF5F9EEC}" dt="2017-12-28T15:23:51.625" v="3178" actId="1076"/>
        <pc:sldMkLst>
          <pc:docMk/>
          <pc:sldMk cId="2470961782" sldId="279"/>
        </pc:sldMkLst>
        <pc:spChg chg="mod">
          <ac:chgData name="Chiaka Amadi" userId="5041e58d89cbfacf" providerId="LiveId" clId="{7F1FBCCB-DEDC-44CA-BEA5-70B4BF5F9EEC}" dt="2017-12-28T15:23:51.625" v="3178" actId="1076"/>
          <ac:spMkLst>
            <pc:docMk/>
            <pc:sldMk cId="2470961782" sldId="279"/>
            <ac:spMk id="2" creationId="{C922CF25-14FF-43C1-8C7F-A9046B70C48E}"/>
          </ac:spMkLst>
        </pc:spChg>
        <pc:spChg chg="mod">
          <ac:chgData name="Chiaka Amadi" userId="5041e58d89cbfacf" providerId="LiveId" clId="{7F1FBCCB-DEDC-44CA-BEA5-70B4BF5F9EEC}" dt="2017-12-28T15:23:40.871" v="3175" actId="1076"/>
          <ac:spMkLst>
            <pc:docMk/>
            <pc:sldMk cId="2470961782" sldId="279"/>
            <ac:spMk id="3" creationId="{74DB4724-B7CE-4CDC-B5D3-E3BC31080163}"/>
          </ac:spMkLst>
        </pc:spChg>
      </pc:sldChg>
      <pc:sldChg chg="modSp add">
        <pc:chgData name="Chiaka Amadi" userId="5041e58d89cbfacf" providerId="LiveId" clId="{7F1FBCCB-DEDC-44CA-BEA5-70B4BF5F9EEC}" dt="2017-12-28T15:24:45.891" v="3192" actId="27636"/>
        <pc:sldMkLst>
          <pc:docMk/>
          <pc:sldMk cId="3629700143" sldId="280"/>
        </pc:sldMkLst>
        <pc:spChg chg="mod">
          <ac:chgData name="Chiaka Amadi" userId="5041e58d89cbfacf" providerId="LiveId" clId="{7F1FBCCB-DEDC-44CA-BEA5-70B4BF5F9EEC}" dt="2017-12-28T15:22:29.676" v="3148" actId="20577"/>
          <ac:spMkLst>
            <pc:docMk/>
            <pc:sldMk cId="3629700143" sldId="280"/>
            <ac:spMk id="2" creationId="{1DCC5B33-5D5B-4D3C-A05C-711E1492E62C}"/>
          </ac:spMkLst>
        </pc:spChg>
        <pc:spChg chg="mod">
          <ac:chgData name="Chiaka Amadi" userId="5041e58d89cbfacf" providerId="LiveId" clId="{7F1FBCCB-DEDC-44CA-BEA5-70B4BF5F9EEC}" dt="2017-12-28T15:24:45.891" v="3192" actId="27636"/>
          <ac:spMkLst>
            <pc:docMk/>
            <pc:sldMk cId="3629700143" sldId="280"/>
            <ac:spMk id="3" creationId="{81536E4D-56BC-4618-BB37-19DBB79A8BE6}"/>
          </ac:spMkLst>
        </pc:spChg>
      </pc:sldChg>
      <pc:sldChg chg="modSp add">
        <pc:chgData name="Chiaka Amadi" userId="5041e58d89cbfacf" providerId="LiveId" clId="{7F1FBCCB-DEDC-44CA-BEA5-70B4BF5F9EEC}" dt="2017-12-23T10:55:09.900" v="1729" actId="20577"/>
        <pc:sldMkLst>
          <pc:docMk/>
          <pc:sldMk cId="1993635875" sldId="281"/>
        </pc:sldMkLst>
        <pc:spChg chg="mod">
          <ac:chgData name="Chiaka Amadi" userId="5041e58d89cbfacf" providerId="LiveId" clId="{7F1FBCCB-DEDC-44CA-BEA5-70B4BF5F9EEC}" dt="2017-12-23T10:48:49.015" v="1476" actId="1076"/>
          <ac:spMkLst>
            <pc:docMk/>
            <pc:sldMk cId="1993635875" sldId="281"/>
            <ac:spMk id="2" creationId="{C84E9881-624D-49D0-BC9C-99DF564E116F}"/>
          </ac:spMkLst>
        </pc:spChg>
        <pc:spChg chg="mod">
          <ac:chgData name="Chiaka Amadi" userId="5041e58d89cbfacf" providerId="LiveId" clId="{7F1FBCCB-DEDC-44CA-BEA5-70B4BF5F9EEC}" dt="2017-12-23T10:55:09.900" v="1729" actId="20577"/>
          <ac:spMkLst>
            <pc:docMk/>
            <pc:sldMk cId="1993635875" sldId="281"/>
            <ac:spMk id="3" creationId="{5D4EFCE0-3B98-4F47-97A1-B0E3966C6198}"/>
          </ac:spMkLst>
        </pc:spChg>
      </pc:sldChg>
      <pc:sldChg chg="addSp delSp modSp add ord">
        <pc:chgData name="Chiaka Amadi" userId="5041e58d89cbfacf" providerId="LiveId" clId="{7F1FBCCB-DEDC-44CA-BEA5-70B4BF5F9EEC}" dt="2017-12-23T10:58:02.857" v="1749" actId="27636"/>
        <pc:sldMkLst>
          <pc:docMk/>
          <pc:sldMk cId="2570492835" sldId="282"/>
        </pc:sldMkLst>
        <pc:spChg chg="mod">
          <ac:chgData name="Chiaka Amadi" userId="5041e58d89cbfacf" providerId="LiveId" clId="{7F1FBCCB-DEDC-44CA-BEA5-70B4BF5F9EEC}" dt="2017-12-23T10:55:24.644" v="1741" actId="20577"/>
          <ac:spMkLst>
            <pc:docMk/>
            <pc:sldMk cId="2570492835" sldId="282"/>
            <ac:spMk id="2" creationId="{7B880527-521A-4F57-9563-390097747FE9}"/>
          </ac:spMkLst>
        </pc:spChg>
        <pc:spChg chg="del">
          <ac:chgData name="Chiaka Amadi" userId="5041e58d89cbfacf" providerId="LiveId" clId="{7F1FBCCB-DEDC-44CA-BEA5-70B4BF5F9EEC}" dt="2017-12-23T10:57:15.871" v="1742" actId="478"/>
          <ac:spMkLst>
            <pc:docMk/>
            <pc:sldMk cId="2570492835" sldId="282"/>
            <ac:spMk id="3" creationId="{DF1EE846-0F7F-4C2B-9BF2-CA97EA06813A}"/>
          </ac:spMkLst>
        </pc:spChg>
        <pc:picChg chg="add mod">
          <ac:chgData name="Chiaka Amadi" userId="5041e58d89cbfacf" providerId="LiveId" clId="{7F1FBCCB-DEDC-44CA-BEA5-70B4BF5F9EEC}" dt="2017-12-23T10:57:53.450" v="1745" actId="1076"/>
          <ac:picMkLst>
            <pc:docMk/>
            <pc:sldMk cId="2570492835" sldId="282"/>
            <ac:picMk id="4" creationId="{1794C11E-082B-49C6-A627-0E49197F0A10}"/>
          </ac:picMkLst>
        </pc:picChg>
      </pc:sldChg>
      <pc:sldChg chg="addSp delSp modSp add">
        <pc:chgData name="Chiaka Amadi" userId="5041e58d89cbfacf" providerId="LiveId" clId="{7F1FBCCB-DEDC-44CA-BEA5-70B4BF5F9EEC}" dt="2017-12-23T11:45:15.943" v="2085" actId="20577"/>
        <pc:sldMkLst>
          <pc:docMk/>
          <pc:sldMk cId="3067214895" sldId="283"/>
        </pc:sldMkLst>
        <pc:spChg chg="del">
          <ac:chgData name="Chiaka Amadi" userId="5041e58d89cbfacf" providerId="LiveId" clId="{7F1FBCCB-DEDC-44CA-BEA5-70B4BF5F9EEC}" dt="2017-12-23T11:00:41.609" v="1928" actId="478"/>
          <ac:spMkLst>
            <pc:docMk/>
            <pc:sldMk cId="3067214895" sldId="283"/>
            <ac:spMk id="2" creationId="{BC78F7AA-2095-4DCA-B945-E81A3D66176C}"/>
          </ac:spMkLst>
        </pc:spChg>
        <pc:spChg chg="mod">
          <ac:chgData name="Chiaka Amadi" userId="5041e58d89cbfacf" providerId="LiveId" clId="{7F1FBCCB-DEDC-44CA-BEA5-70B4BF5F9EEC}" dt="2017-12-23T11:45:15.943" v="2085" actId="20577"/>
          <ac:spMkLst>
            <pc:docMk/>
            <pc:sldMk cId="3067214895" sldId="283"/>
            <ac:spMk id="3" creationId="{837BFCC5-3299-48C5-87BA-65002B9329D3}"/>
          </ac:spMkLst>
        </pc:spChg>
        <pc:spChg chg="add mod">
          <ac:chgData name="Chiaka Amadi" userId="5041e58d89cbfacf" providerId="LiveId" clId="{7F1FBCCB-DEDC-44CA-BEA5-70B4BF5F9EEC}" dt="2017-12-23T11:00:48.297" v="1938" actId="1035"/>
          <ac:spMkLst>
            <pc:docMk/>
            <pc:sldMk cId="3067214895" sldId="283"/>
            <ac:spMk id="4" creationId="{6F043073-1BE0-4031-981B-702E67CB6F34}"/>
          </ac:spMkLst>
        </pc:spChg>
      </pc:sldChg>
      <pc:sldChg chg="modSp add">
        <pc:chgData name="Chiaka Amadi" userId="5041e58d89cbfacf" providerId="LiveId" clId="{7F1FBCCB-DEDC-44CA-BEA5-70B4BF5F9EEC}" dt="2017-12-28T16:55:25.376" v="3893" actId="5793"/>
        <pc:sldMkLst>
          <pc:docMk/>
          <pc:sldMk cId="1969865857" sldId="284"/>
        </pc:sldMkLst>
        <pc:spChg chg="mod">
          <ac:chgData name="Chiaka Amadi" userId="5041e58d89cbfacf" providerId="LiveId" clId="{7F1FBCCB-DEDC-44CA-BEA5-70B4BF5F9EEC}" dt="2017-12-28T16:52:01.027" v="3720" actId="27636"/>
          <ac:spMkLst>
            <pc:docMk/>
            <pc:sldMk cId="1969865857" sldId="284"/>
            <ac:spMk id="2" creationId="{A443EE41-CFAF-4D3A-9CBA-C0E72B7406AD}"/>
          </ac:spMkLst>
        </pc:spChg>
        <pc:spChg chg="mod">
          <ac:chgData name="Chiaka Amadi" userId="5041e58d89cbfacf" providerId="LiveId" clId="{7F1FBCCB-DEDC-44CA-BEA5-70B4BF5F9EEC}" dt="2017-12-28T16:55:25.376" v="3893" actId="5793"/>
          <ac:spMkLst>
            <pc:docMk/>
            <pc:sldMk cId="1969865857" sldId="284"/>
            <ac:spMk id="3" creationId="{3B86EC11-67E9-4C4C-A9DB-89D55008269C}"/>
          </ac:spMkLst>
        </pc:spChg>
      </pc:sldChg>
      <pc:sldChg chg="addSp delSp modSp add">
        <pc:chgData name="Chiaka Amadi" userId="5041e58d89cbfacf" providerId="LiveId" clId="{7F1FBCCB-DEDC-44CA-BEA5-70B4BF5F9EEC}" dt="2017-12-28T17:01:10.878" v="3902" actId="1076"/>
        <pc:sldMkLst>
          <pc:docMk/>
          <pc:sldMk cId="1604733906" sldId="285"/>
        </pc:sldMkLst>
        <pc:spChg chg="del">
          <ac:chgData name="Chiaka Amadi" userId="5041e58d89cbfacf" providerId="LiveId" clId="{7F1FBCCB-DEDC-44CA-BEA5-70B4BF5F9EEC}" dt="2017-12-28T17:00:44.347" v="3895" actId="478"/>
          <ac:spMkLst>
            <pc:docMk/>
            <pc:sldMk cId="1604733906" sldId="285"/>
            <ac:spMk id="2" creationId="{E4317E5A-26D8-4A2C-BDDA-9AF03C50503C}"/>
          </ac:spMkLst>
        </pc:spChg>
        <pc:spChg chg="del">
          <ac:chgData name="Chiaka Amadi" userId="5041e58d89cbfacf" providerId="LiveId" clId="{7F1FBCCB-DEDC-44CA-BEA5-70B4BF5F9EEC}" dt="2017-12-28T17:00:36.081" v="3894"/>
          <ac:spMkLst>
            <pc:docMk/>
            <pc:sldMk cId="1604733906" sldId="285"/>
            <ac:spMk id="3" creationId="{0AEE8417-B1D1-4488-B241-6B3FB0A3DDDA}"/>
          </ac:spMkLst>
        </pc:spChg>
        <pc:picChg chg="add mod">
          <ac:chgData name="Chiaka Amadi" userId="5041e58d89cbfacf" providerId="LiveId" clId="{7F1FBCCB-DEDC-44CA-BEA5-70B4BF5F9EEC}" dt="2017-12-28T17:01:10.878" v="3902" actId="1076"/>
          <ac:picMkLst>
            <pc:docMk/>
            <pc:sldMk cId="1604733906" sldId="285"/>
            <ac:picMk id="4" creationId="{C2AE465A-0765-4797-8DD1-687ECC67FA8F}"/>
          </ac:picMkLst>
        </pc:picChg>
      </pc:sldChg>
      <pc:sldChg chg="modSp add">
        <pc:chgData name="Chiaka Amadi" userId="5041e58d89cbfacf" providerId="LiveId" clId="{7F1FBCCB-DEDC-44CA-BEA5-70B4BF5F9EEC}" dt="2017-12-28T16:37:29.013" v="3381" actId="27636"/>
        <pc:sldMkLst>
          <pc:docMk/>
          <pc:sldMk cId="956439511" sldId="286"/>
        </pc:sldMkLst>
        <pc:spChg chg="mod">
          <ac:chgData name="Chiaka Amadi" userId="5041e58d89cbfacf" providerId="LiveId" clId="{7F1FBCCB-DEDC-44CA-BEA5-70B4BF5F9EEC}" dt="2017-12-28T16:37:29.013" v="3381" actId="27636"/>
          <ac:spMkLst>
            <pc:docMk/>
            <pc:sldMk cId="956439511" sldId="286"/>
            <ac:spMk id="3" creationId="{837BFCC5-3299-48C5-87BA-65002B9329D3}"/>
          </ac:spMkLst>
        </pc:spChg>
      </pc:sldChg>
      <pc:sldChg chg="modSp add">
        <pc:chgData name="Chiaka Amadi" userId="5041e58d89cbfacf" providerId="LiveId" clId="{7F1FBCCB-DEDC-44CA-BEA5-70B4BF5F9EEC}" dt="2017-12-28T15:27:16.056" v="3264" actId="20577"/>
        <pc:sldMkLst>
          <pc:docMk/>
          <pc:sldMk cId="1837005263" sldId="287"/>
        </pc:sldMkLst>
        <pc:spChg chg="mod">
          <ac:chgData name="Chiaka Amadi" userId="5041e58d89cbfacf" providerId="LiveId" clId="{7F1FBCCB-DEDC-44CA-BEA5-70B4BF5F9EEC}" dt="2017-12-28T15:22:40.822" v="3167" actId="6549"/>
          <ac:spMkLst>
            <pc:docMk/>
            <pc:sldMk cId="1837005263" sldId="287"/>
            <ac:spMk id="2" creationId="{1DCC5B33-5D5B-4D3C-A05C-711E1492E62C}"/>
          </ac:spMkLst>
        </pc:spChg>
        <pc:spChg chg="mod">
          <ac:chgData name="Chiaka Amadi" userId="5041e58d89cbfacf" providerId="LiveId" clId="{7F1FBCCB-DEDC-44CA-BEA5-70B4BF5F9EEC}" dt="2017-12-28T15:27:16.056" v="3264" actId="20577"/>
          <ac:spMkLst>
            <pc:docMk/>
            <pc:sldMk cId="1837005263" sldId="287"/>
            <ac:spMk id="3" creationId="{81536E4D-56BC-4618-BB37-19DBB79A8BE6}"/>
          </ac:spMkLst>
        </pc:spChg>
      </pc:sldChg>
      <pc:sldChg chg="modSp add">
        <pc:chgData name="Chiaka Amadi" userId="5041e58d89cbfacf" providerId="LiveId" clId="{7F1FBCCB-DEDC-44CA-BEA5-70B4BF5F9EEC}" dt="2017-12-28T16:42:17.136" v="3556" actId="1076"/>
        <pc:sldMkLst>
          <pc:docMk/>
          <pc:sldMk cId="2372701024" sldId="288"/>
        </pc:sldMkLst>
        <pc:spChg chg="mod">
          <ac:chgData name="Chiaka Amadi" userId="5041e58d89cbfacf" providerId="LiveId" clId="{7F1FBCCB-DEDC-44CA-BEA5-70B4BF5F9EEC}" dt="2017-12-28T16:42:17.136" v="3556" actId="1076"/>
          <ac:spMkLst>
            <pc:docMk/>
            <pc:sldMk cId="2372701024" sldId="288"/>
            <ac:spMk id="3" creationId="{837BFCC5-3299-48C5-87BA-65002B9329D3}"/>
          </ac:spMkLst>
        </pc:spChg>
      </pc:sldChg>
    </pc:docChg>
  </pc:docChgLst>
  <pc:docChgLst>
    <pc:chgData name="Chiaka Amadi" userId="5041e58d89cbfacf" providerId="LiveId" clId="{79C15A96-8FC4-4AA1-93AB-E1FA5EE532F0}"/>
    <pc:docChg chg="custSel modSld">
      <pc:chgData name="Chiaka Amadi" userId="5041e58d89cbfacf" providerId="LiveId" clId="{79C15A96-8FC4-4AA1-93AB-E1FA5EE532F0}" dt="2017-12-20T17:05:57.121" v="92" actId="20577"/>
      <pc:docMkLst>
        <pc:docMk/>
      </pc:docMkLst>
      <pc:sldChg chg="modSp">
        <pc:chgData name="Chiaka Amadi" userId="5041e58d89cbfacf" providerId="LiveId" clId="{79C15A96-8FC4-4AA1-93AB-E1FA5EE532F0}" dt="2017-12-20T17:05:57.121" v="92" actId="20577"/>
        <pc:sldMkLst>
          <pc:docMk/>
          <pc:sldMk cId="3274188395" sldId="257"/>
        </pc:sldMkLst>
        <pc:spChg chg="mod">
          <ac:chgData name="Chiaka Amadi" userId="5041e58d89cbfacf" providerId="LiveId" clId="{79C15A96-8FC4-4AA1-93AB-E1FA5EE532F0}" dt="2017-12-20T17:05:57.121" v="92" actId="20577"/>
          <ac:spMkLst>
            <pc:docMk/>
            <pc:sldMk cId="3274188395" sldId="257"/>
            <ac:spMk id="3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2547" cy="4580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3853" y="1"/>
            <a:ext cx="2972547" cy="4580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1180B0-6ED1-4799-979B-18C19D0C474D}" type="datetimeFigureOut">
              <a:rPr lang="fr-FR" smtClean="0"/>
              <a:t>11/11/2018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8685991"/>
            <a:ext cx="2972547" cy="4580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3853" y="8685991"/>
            <a:ext cx="2972547" cy="4580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266266-5E11-4B68-948D-A8BF29E06398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459844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5" y="1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F00858-131F-45C9-96B9-4A2311E834ED}" type="datetimeFigureOut">
              <a:rPr lang="el-GR" smtClean="0"/>
              <a:t>11/11/2018</a:t>
            </a:fld>
            <a:endParaRPr lang="el-GR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68521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5" y="868521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182F8F-5088-4031-82CD-039490420B5C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12079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319015"/>
            <a:ext cx="7772400" cy="1470025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587624" y="4124672"/>
            <a:ext cx="6080720" cy="15464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88640"/>
            <a:ext cx="3744416" cy="2066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 descr="C:\Users\eu2\OneDrive - EDITC LTD\EU_Projects\2016 InterculturalMobility-Eurocircle_FR\4. Implementation\Dissemination\Logos\ErasmusLogo\EU flag-Erasmus+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40" y="6021288"/>
            <a:ext cx="3073672" cy="83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2"/>
          <p:cNvSpPr>
            <a:spLocks noChangeArrowheads="1"/>
          </p:cNvSpPr>
          <p:nvPr userDrawn="1"/>
        </p:nvSpPr>
        <p:spPr bwMode="auto">
          <a:xfrm>
            <a:off x="3131840" y="6018673"/>
            <a:ext cx="4104456" cy="93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1260475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1260475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1260475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1260475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1260475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60475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60475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60475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60475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sz="1100" dirty="0">
                <a:solidFill>
                  <a:srgbClr val="002060"/>
                </a:solidFill>
              </a:rPr>
              <a:t>This project has been funded with support from the European Union. This [project] reflects the views only of the author, and the Commission cannot be held responsible for any use which may be made of the information contained therein</a:t>
            </a:r>
          </a:p>
          <a:p>
            <a:pPr eaLnBrk="1" hangingPunct="1">
              <a:defRPr/>
            </a:pPr>
            <a:r>
              <a:rPr lang="en-GB" sz="1100" dirty="0">
                <a:solidFill>
                  <a:srgbClr val="002060"/>
                </a:solidFill>
              </a:rPr>
              <a:t>.</a:t>
            </a:r>
            <a:endParaRPr lang="el-GR" sz="1100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4644008" y="188640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l-G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73224" y="274638"/>
            <a:ext cx="5915000" cy="1143000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88640"/>
            <a:ext cx="2271663" cy="1253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60648"/>
            <a:ext cx="2298700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1 - Τίτλος"/>
          <p:cNvSpPr>
            <a:spLocks noGrp="1"/>
          </p:cNvSpPr>
          <p:nvPr>
            <p:ph type="title" hasCustomPrompt="1"/>
          </p:nvPr>
        </p:nvSpPr>
        <p:spPr>
          <a:xfrm>
            <a:off x="673224" y="274638"/>
            <a:ext cx="59150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Further reading/resources</a:t>
            </a:r>
          </a:p>
        </p:txBody>
      </p:sp>
      <p:sp>
        <p:nvSpPr>
          <p:cNvPr id="11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5482952" cy="4525963"/>
          </a:xfrm>
        </p:spPr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9544" y="2708920"/>
            <a:ext cx="2060848" cy="2060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Revision questions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1529061"/>
            <a:ext cx="6203032" cy="459710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60648"/>
            <a:ext cx="2298700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 userDrawn="1"/>
        </p:nvSpPr>
        <p:spPr>
          <a:xfrm rot="993780">
            <a:off x="6660273" y="1688727"/>
            <a:ext cx="1604927" cy="3770263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23900" b="1" cap="none" spc="0" dirty="0">
                <a:ln>
                  <a:solidFill>
                    <a:schemeClr val="tx1">
                      <a:lumMod val="50000"/>
                    </a:schemeClr>
                  </a:solidFill>
                </a:ln>
                <a:solidFill>
                  <a:srgbClr val="99FF66"/>
                </a:solidFill>
                <a:effectLst/>
              </a:rPr>
              <a:t>?</a:t>
            </a:r>
          </a:p>
        </p:txBody>
      </p:sp>
      <p:sp>
        <p:nvSpPr>
          <p:cNvPr id="12" name="Rectangle 11"/>
          <p:cNvSpPr/>
          <p:nvPr userDrawn="1"/>
        </p:nvSpPr>
        <p:spPr>
          <a:xfrm rot="21258874">
            <a:off x="7431914" y="4254642"/>
            <a:ext cx="755335" cy="156966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9600" b="1" cap="none" spc="0" dirty="0">
                <a:ln>
                  <a:solidFill>
                    <a:schemeClr val="tx1">
                      <a:lumMod val="50000"/>
                    </a:schemeClr>
                  </a:solidFill>
                </a:ln>
                <a:solidFill>
                  <a:srgbClr val="99FF66"/>
                </a:solidFill>
                <a:effectLst/>
              </a:rPr>
              <a:t>?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6707401" y="4824698"/>
            <a:ext cx="755335" cy="156966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9600" b="1" cap="none" spc="0" dirty="0">
                <a:ln>
                  <a:solidFill>
                    <a:schemeClr val="tx1">
                      <a:lumMod val="50000"/>
                    </a:schemeClr>
                  </a:solidFill>
                </a:ln>
                <a:solidFill>
                  <a:srgbClr val="99FF66"/>
                </a:solidFill>
                <a:effectLst/>
              </a:rPr>
              <a:t>?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Activity slide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60648"/>
            <a:ext cx="2298700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1529061"/>
            <a:ext cx="5486400" cy="319851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60648"/>
            <a:ext cx="2298700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ight Triangle 15"/>
          <p:cNvSpPr/>
          <p:nvPr userDrawn="1"/>
        </p:nvSpPr>
        <p:spPr>
          <a:xfrm flipH="1">
            <a:off x="7812359" y="2204864"/>
            <a:ext cx="1350405" cy="4653137"/>
          </a:xfrm>
          <a:prstGeom prst="rtTriangle">
            <a:avLst/>
          </a:prstGeom>
          <a:solidFill>
            <a:srgbClr val="99FF66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755576" y="274638"/>
            <a:ext cx="620303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4319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dirty="0"/>
              <a:t>Kλικ για επεξεργασία των στυλ του υποδείγματος</a:t>
            </a:r>
          </a:p>
          <a:p>
            <a:pPr lvl="1"/>
            <a:r>
              <a:rPr lang="el-GR" dirty="0"/>
              <a:t>Δεύτερου επιπέδου</a:t>
            </a:r>
          </a:p>
          <a:p>
            <a:pPr lvl="2"/>
            <a:r>
              <a:rPr lang="el-GR" dirty="0"/>
              <a:t>Τρίτου επιπέδου</a:t>
            </a:r>
          </a:p>
          <a:p>
            <a:pPr lvl="3"/>
            <a:r>
              <a:rPr lang="el-GR" dirty="0"/>
              <a:t>Τέταρτου επιπέδου</a:t>
            </a:r>
          </a:p>
          <a:p>
            <a:pPr lvl="4"/>
            <a:r>
              <a:rPr lang="el-GR" dirty="0"/>
              <a:t>Πέμπτου επιπέδου</a:t>
            </a:r>
          </a:p>
        </p:txBody>
      </p:sp>
      <p:pic>
        <p:nvPicPr>
          <p:cNvPr id="8" name="Εικόνα 1" descr="C:\Users\doloudi.LARISSA\Desktop\eu_flag_co_funded_pos_[rgb]_right.jp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093296"/>
            <a:ext cx="1154112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"/>
          <p:cNvSpPr txBox="1">
            <a:spLocks noChangeArrowheads="1"/>
          </p:cNvSpPr>
          <p:nvPr userDrawn="1"/>
        </p:nvSpPr>
        <p:spPr bwMode="auto">
          <a:xfrm>
            <a:off x="1331640" y="6186959"/>
            <a:ext cx="18272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l-GR" sz="1200" b="1" dirty="0">
                <a:solidFill>
                  <a:srgbClr val="6B6BCF"/>
                </a:solidFill>
              </a:rPr>
              <a:t>Co-funded by the Erasmus+ </a:t>
            </a:r>
            <a:r>
              <a:rPr lang="en-GB" altLang="el-GR" sz="1200" b="1" noProof="0" dirty="0">
                <a:solidFill>
                  <a:srgbClr val="6B6BCF"/>
                </a:solidFill>
              </a:rPr>
              <a:t>Programme</a:t>
            </a:r>
            <a:r>
              <a:rPr lang="en-US" altLang="el-GR" sz="1200" b="1" dirty="0">
                <a:solidFill>
                  <a:srgbClr val="6B6BCF"/>
                </a:solidFill>
              </a:rPr>
              <a:t> of the European Union</a:t>
            </a:r>
            <a:endParaRPr lang="el-GR" altLang="el-GR" sz="1200" b="1" dirty="0">
              <a:solidFill>
                <a:srgbClr val="6B6BCF"/>
              </a:solidFill>
            </a:endParaRPr>
          </a:p>
        </p:txBody>
      </p:sp>
      <p:sp>
        <p:nvSpPr>
          <p:cNvPr id="11" name="Right Triangle 10"/>
          <p:cNvSpPr/>
          <p:nvPr userDrawn="1"/>
        </p:nvSpPr>
        <p:spPr>
          <a:xfrm>
            <a:off x="0" y="5301208"/>
            <a:ext cx="467544" cy="1556792"/>
          </a:xfrm>
          <a:prstGeom prst="rtTriangle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5" name="Right Triangle 14"/>
          <p:cNvSpPr/>
          <p:nvPr userDrawn="1"/>
        </p:nvSpPr>
        <p:spPr>
          <a:xfrm rot="10800000" flipH="1">
            <a:off x="0" y="-6063"/>
            <a:ext cx="900584" cy="2714981"/>
          </a:xfrm>
          <a:prstGeom prst="rt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cxnSp>
        <p:nvCxnSpPr>
          <p:cNvPr id="19" name="Straight Connector 18"/>
          <p:cNvCxnSpPr>
            <a:stCxn id="17" idx="3"/>
          </p:cNvCxnSpPr>
          <p:nvPr userDrawn="1"/>
        </p:nvCxnSpPr>
        <p:spPr>
          <a:xfrm flipV="1">
            <a:off x="8190148" y="1916832"/>
            <a:ext cx="315162" cy="4941168"/>
          </a:xfrm>
          <a:prstGeom prst="line">
            <a:avLst/>
          </a:prstGeom>
          <a:ln w="190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endCxn id="14" idx="4"/>
          </p:cNvCxnSpPr>
          <p:nvPr userDrawn="1"/>
        </p:nvCxnSpPr>
        <p:spPr>
          <a:xfrm flipH="1" flipV="1">
            <a:off x="7812359" y="-6065"/>
            <a:ext cx="1008113" cy="6603419"/>
          </a:xfrm>
          <a:prstGeom prst="line">
            <a:avLst/>
          </a:prstGeom>
          <a:ln w="190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4" name="Right Triangle 13"/>
          <p:cNvSpPr/>
          <p:nvPr userDrawn="1"/>
        </p:nvSpPr>
        <p:spPr>
          <a:xfrm flipH="1" flipV="1">
            <a:off x="7812359" y="-6065"/>
            <a:ext cx="1326069" cy="5307271"/>
          </a:xfrm>
          <a:prstGeom prst="rtTriangle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7" name="Right Triangle 16"/>
          <p:cNvSpPr/>
          <p:nvPr userDrawn="1"/>
        </p:nvSpPr>
        <p:spPr>
          <a:xfrm rot="10800000" flipV="1">
            <a:off x="7236296" y="5353635"/>
            <a:ext cx="1907704" cy="1504365"/>
          </a:xfrm>
          <a:prstGeom prst="rtTriangle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7" r:id="rId6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solidFill>
                  <a:schemeClr val="tx1">
                    <a:lumMod val="75000"/>
                  </a:schemeClr>
                </a:solidFill>
              </a:rPr>
              <a:t>Ενότητα 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2</a:t>
            </a:r>
            <a:br>
              <a:rPr lang="en-US" dirty="0">
                <a:solidFill>
                  <a:schemeClr val="tx1">
                    <a:lumMod val="75000"/>
                  </a:schemeClr>
                </a:solidFill>
              </a:rPr>
            </a:br>
            <a:r>
              <a:rPr lang="el-GR" sz="2800" dirty="0">
                <a:solidFill>
                  <a:schemeClr val="tx1">
                    <a:lumMod val="75000"/>
                  </a:schemeClr>
                </a:solidFill>
              </a:rPr>
              <a:t>Ανάπτυξη και διαχείριση διαπολιτισμικών προγραμμάτων κινητικότητας ΕΕΚ</a:t>
            </a:r>
            <a:endParaRPr lang="el-GR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l-GR" dirty="0" smtClean="0">
                <a:solidFill>
                  <a:schemeClr val="accent3">
                    <a:lumMod val="75000"/>
                  </a:schemeClr>
                </a:solidFill>
              </a:rPr>
              <a:t>Υποενότητα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2.2</a:t>
            </a:r>
          </a:p>
          <a:p>
            <a:pPr marL="457200">
              <a:spcAft>
                <a:spcPts val="0"/>
              </a:spcAft>
            </a:pPr>
            <a:r>
              <a:rPr lang="el-GR" dirty="0"/>
              <a:t>Ανάπτυξη αποτελεσματικών διαπολιτισμικών κοινοπραξιών ΕΕΚ</a:t>
            </a:r>
            <a:endParaRPr lang="en-GB" dirty="0">
              <a:latin typeface="Times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66227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5B9BF32-6A6B-46AB-ABAD-64215FFD9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Ιστός Λέξης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875F1BC-90FE-43D5-A518-2730D3CA7EB3}"/>
              </a:ext>
            </a:extLst>
          </p:cNvPr>
          <p:cNvSpPr txBox="1"/>
          <p:nvPr/>
        </p:nvSpPr>
        <p:spPr>
          <a:xfrm>
            <a:off x="3129515" y="1988840"/>
            <a:ext cx="1440160" cy="1200329"/>
          </a:xfrm>
          <a:prstGeom prst="rect">
            <a:avLst/>
          </a:prstGeom>
          <a:noFill/>
          <a:ln w="19050">
            <a:solidFill>
              <a:schemeClr val="tx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Προγραμματισμός και προετοιμασία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A1735C9-E8E5-41E0-97E3-970ED68116E6}"/>
              </a:ext>
            </a:extLst>
          </p:cNvPr>
          <p:cNvSpPr txBox="1"/>
          <p:nvPr/>
        </p:nvSpPr>
        <p:spPr>
          <a:xfrm>
            <a:off x="5868144" y="3433763"/>
            <a:ext cx="1584176" cy="646331"/>
          </a:xfrm>
          <a:prstGeom prst="rect">
            <a:avLst/>
          </a:prstGeom>
          <a:noFill/>
          <a:ln w="19050">
            <a:solidFill>
              <a:schemeClr val="tx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 smtClean="0"/>
              <a:t>Αυτό αντανάκλαση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E0D341E-A907-4665-93AA-1054AF05EAFD}"/>
              </a:ext>
            </a:extLst>
          </p:cNvPr>
          <p:cNvSpPr txBox="1"/>
          <p:nvPr/>
        </p:nvSpPr>
        <p:spPr>
          <a:xfrm>
            <a:off x="3740859" y="5420185"/>
            <a:ext cx="1296144" cy="369332"/>
          </a:xfrm>
          <a:prstGeom prst="rect">
            <a:avLst/>
          </a:prstGeom>
          <a:noFill/>
          <a:ln w="19050">
            <a:solidFill>
              <a:schemeClr val="tx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Εμπειρίες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0D45F27-08E6-4845-B46D-E4CFCA13CBE7}"/>
              </a:ext>
            </a:extLst>
          </p:cNvPr>
          <p:cNvSpPr txBox="1"/>
          <p:nvPr/>
        </p:nvSpPr>
        <p:spPr>
          <a:xfrm>
            <a:off x="743405" y="3618321"/>
            <a:ext cx="1008112" cy="369332"/>
          </a:xfrm>
          <a:prstGeom prst="rect">
            <a:avLst/>
          </a:prstGeom>
          <a:noFill/>
          <a:ln w="19050">
            <a:solidFill>
              <a:schemeClr val="tx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 smtClean="0"/>
              <a:t>Μάθηση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D730C43-BE6F-47E2-948A-9AA0804EFDD4}"/>
              </a:ext>
            </a:extLst>
          </p:cNvPr>
          <p:cNvSpPr txBox="1"/>
          <p:nvPr/>
        </p:nvSpPr>
        <p:spPr>
          <a:xfrm>
            <a:off x="2015863" y="5235519"/>
            <a:ext cx="1191359" cy="64633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solidFill>
                  <a:srgbClr val="00B050"/>
                </a:solidFill>
              </a:rPr>
              <a:t>Μη γνώριμες</a:t>
            </a: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F61DD618-ED47-42F1-A620-40F91256F4BD}"/>
              </a:ext>
            </a:extLst>
          </p:cNvPr>
          <p:cNvSpPr txBox="1"/>
          <p:nvPr/>
        </p:nvSpPr>
        <p:spPr>
          <a:xfrm>
            <a:off x="4218040" y="1375774"/>
            <a:ext cx="1944216" cy="64633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solidFill>
                  <a:srgbClr val="00B050"/>
                </a:solidFill>
              </a:rPr>
              <a:t>Μαθησιακά αποτελέσματα</a:t>
            </a: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DE033488-CF58-426C-BA56-DED3E84C7B79}"/>
              </a:ext>
            </a:extLst>
          </p:cNvPr>
          <p:cNvSpPr txBox="1"/>
          <p:nvPr/>
        </p:nvSpPr>
        <p:spPr>
          <a:xfrm>
            <a:off x="6369429" y="2465700"/>
            <a:ext cx="794859" cy="3693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solidFill>
                  <a:srgbClr val="00B050"/>
                </a:solidFill>
              </a:rPr>
              <a:t>αξίες</a:t>
            </a: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137DD97F-B296-42D6-B34A-F5ABB834E5C9}"/>
              </a:ext>
            </a:extLst>
          </p:cNvPr>
          <p:cNvSpPr txBox="1"/>
          <p:nvPr/>
        </p:nvSpPr>
        <p:spPr>
          <a:xfrm>
            <a:off x="3781324" y="2984273"/>
            <a:ext cx="1296144" cy="64633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solidFill>
                  <a:srgbClr val="00B050"/>
                </a:solidFill>
              </a:rPr>
              <a:t>συμπεριφορές</a:t>
            </a: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5724045C-C955-4D49-8994-DFEC8B9959BD}"/>
              </a:ext>
            </a:extLst>
          </p:cNvPr>
          <p:cNvSpPr txBox="1"/>
          <p:nvPr/>
        </p:nvSpPr>
        <p:spPr>
          <a:xfrm>
            <a:off x="7291416" y="2886753"/>
            <a:ext cx="936104" cy="64633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solidFill>
                  <a:srgbClr val="00B050"/>
                </a:solidFill>
              </a:rPr>
              <a:t>πεποιθήσεις</a:t>
            </a: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8800D4EE-751B-4262-A6C0-9BB1DB50D05B}"/>
              </a:ext>
            </a:extLst>
          </p:cNvPr>
          <p:cNvSpPr txBox="1"/>
          <p:nvPr/>
        </p:nvSpPr>
        <p:spPr>
          <a:xfrm>
            <a:off x="1144539" y="1341814"/>
            <a:ext cx="1944216" cy="64633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solidFill>
                  <a:srgbClr val="00B050"/>
                </a:solidFill>
              </a:rPr>
              <a:t>Εκπαιδευτικές ανάγκες</a:t>
            </a:r>
            <a:endParaRPr lang="en-GB" dirty="0">
              <a:solidFill>
                <a:srgbClr val="00B050"/>
              </a:solidFill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CC70961A-CA6D-44DD-8C9C-A16E8673C453}"/>
              </a:ext>
            </a:extLst>
          </p:cNvPr>
          <p:cNvCxnSpPr>
            <a:cxnSpLocks/>
          </p:cNvCxnSpPr>
          <p:nvPr/>
        </p:nvCxnSpPr>
        <p:spPr>
          <a:xfrm flipV="1">
            <a:off x="6909489" y="3071419"/>
            <a:ext cx="396044" cy="369332"/>
          </a:xfrm>
          <a:prstGeom prst="line">
            <a:avLst/>
          </a:prstGeom>
          <a:ln w="19050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0F4F2759-F149-4E8D-B3E3-8C3DB5CEFAA6}"/>
              </a:ext>
            </a:extLst>
          </p:cNvPr>
          <p:cNvCxnSpPr>
            <a:cxnSpLocks/>
          </p:cNvCxnSpPr>
          <p:nvPr/>
        </p:nvCxnSpPr>
        <p:spPr>
          <a:xfrm flipH="1" flipV="1">
            <a:off x="3849595" y="2637614"/>
            <a:ext cx="293397" cy="347037"/>
          </a:xfrm>
          <a:prstGeom prst="line">
            <a:avLst/>
          </a:prstGeom>
          <a:ln w="19050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DB05D502-6FF9-43FB-8355-788E7DA2BFA7}"/>
              </a:ext>
            </a:extLst>
          </p:cNvPr>
          <p:cNvCxnSpPr>
            <a:cxnSpLocks/>
          </p:cNvCxnSpPr>
          <p:nvPr/>
        </p:nvCxnSpPr>
        <p:spPr>
          <a:xfrm flipV="1">
            <a:off x="4586483" y="1745107"/>
            <a:ext cx="777605" cy="603773"/>
          </a:xfrm>
          <a:prstGeom prst="line">
            <a:avLst/>
          </a:prstGeom>
          <a:ln w="19050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3FD9789E-4911-4D4C-8D48-08F6C2CDC3D1}"/>
              </a:ext>
            </a:extLst>
          </p:cNvPr>
          <p:cNvCxnSpPr>
            <a:cxnSpLocks/>
            <a:endCxn id="18" idx="2"/>
          </p:cNvCxnSpPr>
          <p:nvPr/>
        </p:nvCxnSpPr>
        <p:spPr>
          <a:xfrm flipH="1" flipV="1">
            <a:off x="2116647" y="1988145"/>
            <a:ext cx="996062" cy="188253"/>
          </a:xfrm>
          <a:prstGeom prst="line">
            <a:avLst/>
          </a:prstGeom>
          <a:ln w="19050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="" xmlns:a16="http://schemas.microsoft.com/office/drawing/2014/main" id="{9E82EA66-B78D-4481-BBB6-41341D0546E4}"/>
              </a:ext>
            </a:extLst>
          </p:cNvPr>
          <p:cNvCxnSpPr>
            <a:cxnSpLocks/>
            <a:stCxn id="6" idx="1"/>
            <a:endCxn id="8" idx="3"/>
          </p:cNvCxnSpPr>
          <p:nvPr/>
        </p:nvCxnSpPr>
        <p:spPr>
          <a:xfrm flipH="1" flipV="1">
            <a:off x="3207222" y="5558685"/>
            <a:ext cx="533637" cy="46166"/>
          </a:xfrm>
          <a:prstGeom prst="line">
            <a:avLst/>
          </a:prstGeom>
          <a:ln w="19050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="" xmlns:a16="http://schemas.microsoft.com/office/drawing/2014/main" id="{164791DB-8959-45F1-9E7C-2DF82CA6ABF4}"/>
              </a:ext>
            </a:extLst>
          </p:cNvPr>
          <p:cNvCxnSpPr>
            <a:cxnSpLocks/>
            <a:stCxn id="55" idx="1"/>
          </p:cNvCxnSpPr>
          <p:nvPr/>
        </p:nvCxnSpPr>
        <p:spPr>
          <a:xfrm flipH="1" flipV="1">
            <a:off x="1614621" y="3987653"/>
            <a:ext cx="365091" cy="370303"/>
          </a:xfrm>
          <a:prstGeom prst="line">
            <a:avLst/>
          </a:prstGeom>
          <a:ln w="19050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="" xmlns:a16="http://schemas.microsoft.com/office/drawing/2014/main" id="{8E2C67B9-FF50-413F-B05B-ED04FB664F9E}"/>
              </a:ext>
            </a:extLst>
          </p:cNvPr>
          <p:cNvCxnSpPr>
            <a:cxnSpLocks/>
            <a:endCxn id="5" idx="1"/>
          </p:cNvCxnSpPr>
          <p:nvPr/>
        </p:nvCxnSpPr>
        <p:spPr>
          <a:xfrm flipV="1">
            <a:off x="5076056" y="3756929"/>
            <a:ext cx="792088" cy="41404"/>
          </a:xfrm>
          <a:prstGeom prst="line">
            <a:avLst/>
          </a:prstGeom>
          <a:ln w="19050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="" xmlns:a16="http://schemas.microsoft.com/office/drawing/2014/main" id="{B4B7F12E-D5B1-42ED-AB6F-600600520EEE}"/>
              </a:ext>
            </a:extLst>
          </p:cNvPr>
          <p:cNvCxnSpPr>
            <a:cxnSpLocks/>
          </p:cNvCxnSpPr>
          <p:nvPr/>
        </p:nvCxnSpPr>
        <p:spPr>
          <a:xfrm flipV="1">
            <a:off x="6122640" y="3798333"/>
            <a:ext cx="433230" cy="566771"/>
          </a:xfrm>
          <a:prstGeom prst="line">
            <a:avLst/>
          </a:prstGeom>
          <a:ln w="19050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="" xmlns:a16="http://schemas.microsoft.com/office/drawing/2014/main" id="{E1107C25-24B1-4CE9-8663-587D1D2B662C}"/>
              </a:ext>
            </a:extLst>
          </p:cNvPr>
          <p:cNvCxnSpPr>
            <a:cxnSpLocks/>
          </p:cNvCxnSpPr>
          <p:nvPr/>
        </p:nvCxnSpPr>
        <p:spPr>
          <a:xfrm flipH="1" flipV="1">
            <a:off x="7107511" y="3798333"/>
            <a:ext cx="344809" cy="566771"/>
          </a:xfrm>
          <a:prstGeom prst="line">
            <a:avLst/>
          </a:prstGeom>
          <a:ln w="19050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="" xmlns:a16="http://schemas.microsoft.com/office/drawing/2014/main" id="{BFFC0117-353B-4F75-89C8-A7245725C3CE}"/>
              </a:ext>
            </a:extLst>
          </p:cNvPr>
          <p:cNvCxnSpPr>
            <a:cxnSpLocks/>
          </p:cNvCxnSpPr>
          <p:nvPr/>
        </p:nvCxnSpPr>
        <p:spPr>
          <a:xfrm flipH="1" flipV="1">
            <a:off x="6588224" y="2835032"/>
            <a:ext cx="174927" cy="598731"/>
          </a:xfrm>
          <a:prstGeom prst="line">
            <a:avLst/>
          </a:prstGeom>
          <a:ln w="19050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="" xmlns:a16="http://schemas.microsoft.com/office/drawing/2014/main" id="{287AFF4D-1CE4-4F45-BDBA-4588EEC5BCB7}"/>
              </a:ext>
            </a:extLst>
          </p:cNvPr>
          <p:cNvCxnSpPr>
            <a:cxnSpLocks/>
          </p:cNvCxnSpPr>
          <p:nvPr/>
        </p:nvCxnSpPr>
        <p:spPr>
          <a:xfrm flipV="1">
            <a:off x="755576" y="4000419"/>
            <a:ext cx="216024" cy="283385"/>
          </a:xfrm>
          <a:prstGeom prst="line">
            <a:avLst/>
          </a:prstGeom>
          <a:ln w="19050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="" xmlns:a16="http://schemas.microsoft.com/office/drawing/2014/main" id="{C2853B9A-5991-4032-A79C-64792B1A86EC}"/>
              </a:ext>
            </a:extLst>
          </p:cNvPr>
          <p:cNvCxnSpPr>
            <a:cxnSpLocks/>
          </p:cNvCxnSpPr>
          <p:nvPr/>
        </p:nvCxnSpPr>
        <p:spPr>
          <a:xfrm flipH="1" flipV="1">
            <a:off x="448481" y="3523864"/>
            <a:ext cx="307095" cy="271178"/>
          </a:xfrm>
          <a:prstGeom prst="line">
            <a:avLst/>
          </a:prstGeom>
          <a:ln w="19050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="" xmlns:a16="http://schemas.microsoft.com/office/drawing/2014/main" id="{FD953161-8F9E-4666-83E1-89C36BD0FA3E}"/>
              </a:ext>
            </a:extLst>
          </p:cNvPr>
          <p:cNvCxnSpPr>
            <a:cxnSpLocks/>
            <a:stCxn id="7" idx="3"/>
          </p:cNvCxnSpPr>
          <p:nvPr/>
        </p:nvCxnSpPr>
        <p:spPr>
          <a:xfrm flipV="1">
            <a:off x="1751517" y="3571123"/>
            <a:ext cx="365130" cy="231864"/>
          </a:xfrm>
          <a:prstGeom prst="line">
            <a:avLst/>
          </a:prstGeom>
          <a:ln w="19050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="" xmlns:a16="http://schemas.microsoft.com/office/drawing/2014/main" id="{AE884B77-46CB-4E2E-9DAF-84038C190522}"/>
              </a:ext>
            </a:extLst>
          </p:cNvPr>
          <p:cNvCxnSpPr>
            <a:cxnSpLocks/>
            <a:endCxn id="6" idx="3"/>
          </p:cNvCxnSpPr>
          <p:nvPr/>
        </p:nvCxnSpPr>
        <p:spPr>
          <a:xfrm flipH="1">
            <a:off x="5037003" y="5491752"/>
            <a:ext cx="847620" cy="113099"/>
          </a:xfrm>
          <a:prstGeom prst="line">
            <a:avLst/>
          </a:prstGeom>
          <a:ln w="19050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="" xmlns:a16="http://schemas.microsoft.com/office/drawing/2014/main" id="{CFE383F8-998D-4926-9006-6899E8D6FBCD}"/>
              </a:ext>
            </a:extLst>
          </p:cNvPr>
          <p:cNvCxnSpPr>
            <a:cxnSpLocks/>
          </p:cNvCxnSpPr>
          <p:nvPr/>
        </p:nvCxnSpPr>
        <p:spPr>
          <a:xfrm flipV="1">
            <a:off x="2007148" y="2448524"/>
            <a:ext cx="1124692" cy="186647"/>
          </a:xfrm>
          <a:prstGeom prst="line">
            <a:avLst/>
          </a:prstGeom>
          <a:ln w="19050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F7304CB3-9FDA-41CC-B5BC-52F1EC9740EC}"/>
              </a:ext>
            </a:extLst>
          </p:cNvPr>
          <p:cNvSpPr txBox="1"/>
          <p:nvPr/>
        </p:nvSpPr>
        <p:spPr>
          <a:xfrm>
            <a:off x="35496" y="2860026"/>
            <a:ext cx="1269942" cy="92333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solidFill>
                  <a:srgbClr val="00B050"/>
                </a:solidFill>
              </a:rPr>
              <a:t>Πολιτισμικές διαφορές</a:t>
            </a: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E9BC6D68-17CE-4D25-B15F-33E981477136}"/>
              </a:ext>
            </a:extLst>
          </p:cNvPr>
          <p:cNvSpPr txBox="1"/>
          <p:nvPr/>
        </p:nvSpPr>
        <p:spPr>
          <a:xfrm>
            <a:off x="1979712" y="4173290"/>
            <a:ext cx="1296144" cy="3693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solidFill>
                  <a:srgbClr val="00B050"/>
                </a:solidFill>
              </a:rPr>
              <a:t>γνώση</a:t>
            </a: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8B97F73E-7E42-49CC-9FD2-E8C2C9C2B2D4}"/>
              </a:ext>
            </a:extLst>
          </p:cNvPr>
          <p:cNvSpPr txBox="1"/>
          <p:nvPr/>
        </p:nvSpPr>
        <p:spPr>
          <a:xfrm>
            <a:off x="323528" y="4283804"/>
            <a:ext cx="648072" cy="92333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solidFill>
                  <a:srgbClr val="00B050"/>
                </a:solidFill>
              </a:rPr>
              <a:t>δεξιότητες</a:t>
            </a: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="" xmlns:a16="http://schemas.microsoft.com/office/drawing/2014/main" id="{667BA694-AC25-4441-9D75-C418B7E4556C}"/>
              </a:ext>
            </a:extLst>
          </p:cNvPr>
          <p:cNvSpPr txBox="1"/>
          <p:nvPr/>
        </p:nvSpPr>
        <p:spPr>
          <a:xfrm>
            <a:off x="1907704" y="3201791"/>
            <a:ext cx="1440160" cy="64633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solidFill>
                  <a:srgbClr val="00B050"/>
                </a:solidFill>
              </a:rPr>
              <a:t>προσαρμοστικότητα</a:t>
            </a:r>
            <a:endParaRPr lang="en-GB" dirty="0">
              <a:solidFill>
                <a:srgbClr val="00B050"/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="" xmlns:a16="http://schemas.microsoft.com/office/drawing/2014/main" id="{3E0CC00B-D63B-4D13-8A2E-9661C19DBE73}"/>
              </a:ext>
            </a:extLst>
          </p:cNvPr>
          <p:cNvCxnSpPr>
            <a:cxnSpLocks/>
            <a:endCxn id="6" idx="2"/>
          </p:cNvCxnSpPr>
          <p:nvPr/>
        </p:nvCxnSpPr>
        <p:spPr>
          <a:xfrm flipV="1">
            <a:off x="4142992" y="5789517"/>
            <a:ext cx="245939" cy="786949"/>
          </a:xfrm>
          <a:prstGeom prst="line">
            <a:avLst/>
          </a:prstGeom>
          <a:ln w="19050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="" xmlns:a16="http://schemas.microsoft.com/office/drawing/2014/main" id="{06A4E541-9414-4FBC-A054-9F2792B09731}"/>
              </a:ext>
            </a:extLst>
          </p:cNvPr>
          <p:cNvCxnSpPr>
            <a:cxnSpLocks/>
          </p:cNvCxnSpPr>
          <p:nvPr/>
        </p:nvCxnSpPr>
        <p:spPr>
          <a:xfrm flipV="1">
            <a:off x="1305438" y="4000420"/>
            <a:ext cx="0" cy="1012756"/>
          </a:xfrm>
          <a:prstGeom prst="line">
            <a:avLst/>
          </a:prstGeom>
          <a:ln w="19050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="" xmlns:a16="http://schemas.microsoft.com/office/drawing/2014/main" id="{567E36FB-5A1B-41AF-9644-777602F20EE0}"/>
              </a:ext>
            </a:extLst>
          </p:cNvPr>
          <p:cNvCxnSpPr>
            <a:cxnSpLocks/>
          </p:cNvCxnSpPr>
          <p:nvPr/>
        </p:nvCxnSpPr>
        <p:spPr>
          <a:xfrm flipH="1" flipV="1">
            <a:off x="4067944" y="4941168"/>
            <a:ext cx="150096" cy="479018"/>
          </a:xfrm>
          <a:prstGeom prst="line">
            <a:avLst/>
          </a:prstGeom>
          <a:ln w="19050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="" xmlns:a16="http://schemas.microsoft.com/office/drawing/2014/main" id="{4509B02D-7DBD-44CD-B108-B69FDB6050CF}"/>
              </a:ext>
            </a:extLst>
          </p:cNvPr>
          <p:cNvCxnSpPr>
            <a:cxnSpLocks/>
            <a:endCxn id="55" idx="2"/>
          </p:cNvCxnSpPr>
          <p:nvPr/>
        </p:nvCxnSpPr>
        <p:spPr>
          <a:xfrm flipH="1" flipV="1">
            <a:off x="2627784" y="4542622"/>
            <a:ext cx="7128" cy="678898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="" xmlns:a16="http://schemas.microsoft.com/office/drawing/2014/main" id="{B8B3D344-7318-4896-9A1D-87494199F283}"/>
              </a:ext>
            </a:extLst>
          </p:cNvPr>
          <p:cNvCxnSpPr>
            <a:cxnSpLocks/>
            <a:stCxn id="16" idx="3"/>
            <a:endCxn id="5" idx="1"/>
          </p:cNvCxnSpPr>
          <p:nvPr/>
        </p:nvCxnSpPr>
        <p:spPr>
          <a:xfrm>
            <a:off x="5077468" y="3307439"/>
            <a:ext cx="790676" cy="44949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5311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ΩΡΑ ΓΙΑ ΔΡΑΣΤΗΡΙΟΤΗΤΑ</a:t>
            </a:r>
            <a:endParaRPr lang="el-GR" dirty="0"/>
          </a:p>
        </p:txBody>
      </p:sp>
      <p:sp>
        <p:nvSpPr>
          <p:cNvPr id="3" name="TextBox 2"/>
          <p:cNvSpPr txBox="1"/>
          <p:nvPr/>
        </p:nvSpPr>
        <p:spPr>
          <a:xfrm>
            <a:off x="739074" y="1663640"/>
            <a:ext cx="7200800" cy="4154984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2400" b="1" dirty="0" smtClean="0"/>
              <a:t>ΑΡΙΘΜΟΣ ΔΡΑΣΤΗΡΙΟΤΗΤΑΣ</a:t>
            </a:r>
            <a:r>
              <a:rPr lang="en-US" sz="2400" b="1" dirty="0" smtClean="0"/>
              <a:t>: </a:t>
            </a:r>
            <a:r>
              <a:rPr lang="en-US" sz="2400" b="1" dirty="0"/>
              <a:t>2.2.2</a:t>
            </a:r>
          </a:p>
          <a:p>
            <a:endParaRPr lang="en-US" sz="2400" b="1" dirty="0"/>
          </a:p>
          <a:p>
            <a:r>
              <a:rPr lang="el-GR" sz="2400" b="1" dirty="0" smtClean="0"/>
              <a:t>ΤΙΤΛΟΣ ΔΡΑΣΤΗΡΙΟΤΗΤΑΣ</a:t>
            </a:r>
            <a:r>
              <a:rPr lang="en-US" sz="2400" b="1" dirty="0" smtClean="0"/>
              <a:t>: </a:t>
            </a:r>
            <a:r>
              <a:rPr lang="en-US" sz="2400" b="1" dirty="0"/>
              <a:t>The ladder of collaboration</a:t>
            </a:r>
          </a:p>
          <a:p>
            <a:endParaRPr lang="en-US" sz="2400" b="1" dirty="0"/>
          </a:p>
          <a:p>
            <a:r>
              <a:rPr lang="el-GR" sz="2400" b="1" dirty="0" smtClean="0"/>
              <a:t>ΔΙΑΡΚΕΙΑ </a:t>
            </a:r>
            <a:r>
              <a:rPr lang="en-US" sz="2400" b="1" dirty="0" smtClean="0"/>
              <a:t>: </a:t>
            </a:r>
            <a:r>
              <a:rPr lang="en-US" sz="2400" b="1" dirty="0"/>
              <a:t>30 </a:t>
            </a:r>
            <a:r>
              <a:rPr lang="el-GR" sz="2400" b="1" dirty="0" smtClean="0"/>
              <a:t>λεπτά</a:t>
            </a:r>
            <a:endParaRPr lang="en-US" sz="2400" b="1" dirty="0"/>
          </a:p>
          <a:p>
            <a:endParaRPr lang="en-US" sz="2400" b="1" dirty="0"/>
          </a:p>
          <a:p>
            <a:r>
              <a:rPr lang="el-GR" sz="2400" b="1" dirty="0" smtClean="0"/>
              <a:t>ΣΧΟΛΙΑ</a:t>
            </a:r>
            <a:r>
              <a:rPr lang="en-US" sz="2400" b="1" dirty="0" smtClean="0"/>
              <a:t>: </a:t>
            </a:r>
            <a:r>
              <a:rPr lang="el-GR" sz="2400" b="1" dirty="0"/>
              <a:t>Χρησιμοποιώντας μια δραστηριότητα ταξινόμησης καρτών για την ερμηνεία ενός διαγράμματος και την κατανόηση της χρησιμότητάς του για τον σχεδιασμό μιας αποτελεσματικής </a:t>
            </a:r>
            <a:r>
              <a:rPr lang="el-GR" sz="2400" b="1" dirty="0" smtClean="0"/>
              <a:t>διαπολιτισμικής κοινοπραξίας ΕΕΚ</a:t>
            </a:r>
            <a:endParaRPr lang="el-GR" sz="2400" b="1" dirty="0"/>
          </a:p>
        </p:txBody>
      </p:sp>
    </p:spTree>
    <p:extLst>
      <p:ext uri="{BB962C8B-B14F-4D97-AF65-F5344CB8AC3E}">
        <p14:creationId xmlns:p14="http://schemas.microsoft.com/office/powerpoint/2010/main" val="318850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922CF25-14FF-43C1-8C7F-A9046B70C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0"/>
            <a:ext cx="6048672" cy="1988840"/>
          </a:xfrm>
        </p:spPr>
        <p:txBody>
          <a:bodyPr>
            <a:normAutofit/>
          </a:bodyPr>
          <a:lstStyle/>
          <a:p>
            <a:r>
              <a:rPr lang="el-GR" dirty="0" smtClean="0"/>
              <a:t>Η κλίματα της συνεργασίας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4DB4724-B7CE-4CDC-B5D3-E3BC310801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772816"/>
            <a:ext cx="7643192" cy="4525963"/>
          </a:xfrm>
        </p:spPr>
        <p:txBody>
          <a:bodyPr>
            <a:normAutofit fontScale="92500"/>
          </a:bodyPr>
          <a:lstStyle/>
          <a:p>
            <a:r>
              <a:rPr lang="el-GR" dirty="0"/>
              <a:t>Ο εκπαιδευτής θα σας δώσει ένα φυλλάδιο με τίτλο </a:t>
            </a:r>
            <a:r>
              <a:rPr lang="el-GR" dirty="0" smtClean="0"/>
              <a:t>"</a:t>
            </a:r>
            <a:r>
              <a:rPr lang="en-GB" dirty="0"/>
              <a:t> The ladder of collaboration </a:t>
            </a:r>
            <a:r>
              <a:rPr lang="el-GR" dirty="0" smtClean="0"/>
              <a:t>".</a:t>
            </a:r>
          </a:p>
          <a:p>
            <a:r>
              <a:rPr lang="el-GR" dirty="0" smtClean="0"/>
              <a:t>Διαβάστε το στις ομάδες </a:t>
            </a:r>
            <a:r>
              <a:rPr lang="el-GR" dirty="0"/>
              <a:t>σας και σιγουρευτείτε ότι το </a:t>
            </a:r>
            <a:r>
              <a:rPr lang="el-GR" dirty="0" smtClean="0"/>
              <a:t>καταλαβαίνετε.</a:t>
            </a:r>
          </a:p>
          <a:p>
            <a:r>
              <a:rPr lang="el-GR" dirty="0" smtClean="0"/>
              <a:t>Θα </a:t>
            </a:r>
            <a:r>
              <a:rPr lang="el-GR" dirty="0"/>
              <a:t>λάβετε τώρα ένα σύνολο </a:t>
            </a:r>
            <a:r>
              <a:rPr lang="el-GR" dirty="0" smtClean="0"/>
              <a:t>καρτών.</a:t>
            </a:r>
          </a:p>
          <a:p>
            <a:r>
              <a:rPr lang="el-GR" dirty="0" smtClean="0"/>
              <a:t>Τοποθετήστε  </a:t>
            </a:r>
            <a:r>
              <a:rPr lang="el-GR" dirty="0"/>
              <a:t>τις </a:t>
            </a:r>
            <a:r>
              <a:rPr lang="el-GR" dirty="0" smtClean="0"/>
              <a:t>κάρτες σε σειρά  </a:t>
            </a:r>
            <a:r>
              <a:rPr lang="el-GR" dirty="0"/>
              <a:t>έτσι ώστε το περιεχόμενό τους να </a:t>
            </a:r>
            <a:r>
              <a:rPr lang="el-GR" dirty="0" smtClean="0"/>
              <a:t>αντικατοπτρίζουν  </a:t>
            </a:r>
            <a:r>
              <a:rPr lang="el-GR" dirty="0"/>
              <a:t>κάθε σκαλοπάτι της </a:t>
            </a:r>
            <a:r>
              <a:rPr lang="el-GR" dirty="0" smtClean="0"/>
              <a:t>σκάλας συνεργασίας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09617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DCC5B33-5D5B-4D3C-A05C-711E1492E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Συγκεκριμένες ερωτήσεις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1536E4D-56BC-4618-BB37-19DBB79A8B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7643192" cy="4983162"/>
          </a:xfrm>
        </p:spPr>
        <p:txBody>
          <a:bodyPr>
            <a:normAutofit lnSpcReduction="10000"/>
          </a:bodyPr>
          <a:lstStyle/>
          <a:p>
            <a:r>
              <a:rPr lang="el-GR" dirty="0" smtClean="0"/>
              <a:t>Νομίζετε ότι δίνοντας ρόλους στους μαθητές επέδρασε στον τρόπο που εργάστηκαν;</a:t>
            </a:r>
          </a:p>
          <a:p>
            <a:pPr lvl="1"/>
            <a:r>
              <a:rPr lang="el-GR" dirty="0" smtClean="0"/>
              <a:t>Πως</a:t>
            </a:r>
            <a:r>
              <a:rPr lang="el-GR" dirty="0"/>
              <a:t>;</a:t>
            </a:r>
            <a:endParaRPr lang="en-GB" dirty="0"/>
          </a:p>
          <a:p>
            <a:pPr lvl="1"/>
            <a:r>
              <a:rPr lang="el-GR" dirty="0" smtClean="0"/>
              <a:t>Γιατί;</a:t>
            </a:r>
            <a:endParaRPr lang="en-GB" dirty="0"/>
          </a:p>
          <a:p>
            <a:r>
              <a:rPr lang="el-GR" dirty="0" smtClean="0"/>
              <a:t>Γιατί νομίζετε τα μέλη μιας ομάδας μπορεί να καθοδηγούνταν από </a:t>
            </a:r>
            <a:r>
              <a:rPr lang="en-US" dirty="0" smtClean="0"/>
              <a:t>“</a:t>
            </a:r>
            <a:r>
              <a:rPr lang="el-GR" dirty="0" smtClean="0"/>
              <a:t>την επιθυμία να τα πάνε καλύτερα από τους άλλους</a:t>
            </a:r>
            <a:r>
              <a:rPr lang="en-US" dirty="0" smtClean="0"/>
              <a:t>”</a:t>
            </a:r>
            <a:r>
              <a:rPr lang="el-GR" dirty="0" smtClean="0"/>
              <a:t>;</a:t>
            </a:r>
            <a:endParaRPr lang="en-US" dirty="0" smtClean="0"/>
          </a:p>
          <a:p>
            <a:r>
              <a:rPr lang="el-GR" dirty="0" smtClean="0"/>
              <a:t>Πως μπορεί αυτή η επιθυμία να βοήθησε στην πρόοδο της εργασίας;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970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DCC5B33-5D5B-4D3C-A05C-711E1492E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Γενικές ερωτήσεις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1536E4D-56BC-4618-BB37-19DBB79A8B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Τι ερωτήσεις κάνατε στον εαυτό σας όταν ολοκληρώσατε την δραστηριότητα;</a:t>
            </a:r>
          </a:p>
          <a:p>
            <a:r>
              <a:rPr lang="el-GR" dirty="0" smtClean="0"/>
              <a:t>Σε ποιο βαθμό νομίζετε ότι η συνεργασία μπορεί να ήταν ένας καλός τρόπος να προσεγγίσετε περιπλοκές εργασίες;</a:t>
            </a:r>
          </a:p>
          <a:p>
            <a:r>
              <a:rPr lang="el-GR" dirty="0" smtClean="0"/>
              <a:t>Γιατί;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700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ΩΡΑ ΓΙΑ ΔΡΑΣΤΗΡΙΟΤΗΤΑ</a:t>
            </a:r>
            <a:endParaRPr lang="el-GR" dirty="0"/>
          </a:p>
        </p:txBody>
      </p:sp>
      <p:sp>
        <p:nvSpPr>
          <p:cNvPr id="3" name="TextBox 2"/>
          <p:cNvSpPr txBox="1"/>
          <p:nvPr/>
        </p:nvSpPr>
        <p:spPr>
          <a:xfrm>
            <a:off x="739074" y="1663640"/>
            <a:ext cx="7200800" cy="4154984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2400" b="1" dirty="0" smtClean="0"/>
              <a:t>ΑΡΙΘΜΟΣ ΔΡΑΣΤΗΡΙΟΤΗΤΑΣ</a:t>
            </a:r>
            <a:r>
              <a:rPr lang="en-US" sz="2400" b="1" dirty="0" smtClean="0"/>
              <a:t>: </a:t>
            </a:r>
            <a:r>
              <a:rPr lang="en-US" sz="2400" b="1" dirty="0"/>
              <a:t>2.2.3</a:t>
            </a:r>
          </a:p>
          <a:p>
            <a:endParaRPr lang="en-US" sz="2400" b="1" dirty="0"/>
          </a:p>
          <a:p>
            <a:r>
              <a:rPr lang="el-GR" sz="2400" b="1" dirty="0" smtClean="0"/>
              <a:t>ΤΙΤΛΟΣ ΔΡΑΣΤΗΡΙΟΤΗΤΑΣ</a:t>
            </a:r>
            <a:r>
              <a:rPr lang="en-US" sz="2400" b="1" dirty="0" smtClean="0"/>
              <a:t>: </a:t>
            </a:r>
            <a:r>
              <a:rPr lang="el-GR" sz="2400" b="1" dirty="0" smtClean="0"/>
              <a:t>Μαθαίνοντας από αποτελεσματικές κοινοπραξίες</a:t>
            </a:r>
          </a:p>
          <a:p>
            <a:endParaRPr lang="en-US" sz="2400" b="1" dirty="0"/>
          </a:p>
          <a:p>
            <a:r>
              <a:rPr lang="el-GR" sz="2400" b="1" dirty="0" smtClean="0"/>
              <a:t>ΔΙΑΡΚΕΙΑ ΔΡΑΣΤΗΡΙΟΤΗΤΑΣ</a:t>
            </a:r>
            <a:r>
              <a:rPr lang="en-US" sz="2400" b="1" dirty="0" smtClean="0"/>
              <a:t>: </a:t>
            </a:r>
            <a:r>
              <a:rPr lang="en-US" sz="2400" b="1" dirty="0"/>
              <a:t>70 </a:t>
            </a:r>
            <a:r>
              <a:rPr lang="el-GR" sz="2400" b="1" dirty="0" smtClean="0"/>
              <a:t>λεπτά</a:t>
            </a:r>
            <a:endParaRPr lang="en-US" sz="2400" b="1" dirty="0"/>
          </a:p>
          <a:p>
            <a:endParaRPr lang="en-US" sz="2400" b="1" dirty="0"/>
          </a:p>
          <a:p>
            <a:r>
              <a:rPr lang="el-GR" sz="2400" b="1" dirty="0" smtClean="0"/>
              <a:t>ΣΧΟΛΙΑ</a:t>
            </a:r>
            <a:r>
              <a:rPr lang="en-US" sz="2400" b="1" dirty="0" smtClean="0"/>
              <a:t>: </a:t>
            </a:r>
            <a:r>
              <a:rPr lang="el-GR" sz="2400" b="1" dirty="0" smtClean="0"/>
              <a:t>Δραστηριότητα εκτεταμένης μελέτης μαζί με εργασία γραφής. Οι συμμετέχοντες μπορούν να κάνουν ένα διάλειμμα μετά το πρώτο μέρος της δραστηριότητας αυτής.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449005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84E9881-624D-49D0-BC9C-99DF564E1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332656"/>
            <a:ext cx="6264696" cy="1143000"/>
          </a:xfrm>
        </p:spPr>
        <p:txBody>
          <a:bodyPr>
            <a:normAutofit/>
          </a:bodyPr>
          <a:lstStyle/>
          <a:p>
            <a:r>
              <a:rPr lang="el-GR" sz="2700" dirty="0" smtClean="0"/>
              <a:t>Μαθαίνοντας από  αποτελεσματικές διαπολιτισμικές </a:t>
            </a:r>
            <a:r>
              <a:rPr lang="el-GR" sz="2700" dirty="0"/>
              <a:t>κοινοπραξίες</a:t>
            </a:r>
            <a:endParaRPr lang="en-GB" sz="27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D4EFCE0-3B98-4F47-97A1-B0E3966C61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Θα σας δοθεί ένα απόσπασμα από μια ακαδημαϊκή εργασία με τίτλο </a:t>
            </a:r>
            <a:r>
              <a:rPr lang="el-GR" dirty="0" smtClean="0"/>
              <a:t>"</a:t>
            </a:r>
            <a:r>
              <a:rPr lang="en-GB" dirty="0"/>
              <a:t> The Learning Process Model for Intercultural Partnerships </a:t>
            </a:r>
            <a:r>
              <a:rPr lang="el-GR" dirty="0" smtClean="0"/>
              <a:t>".</a:t>
            </a:r>
          </a:p>
          <a:p>
            <a:r>
              <a:rPr lang="el-GR" dirty="0" smtClean="0"/>
              <a:t>Διαβάστε </a:t>
            </a:r>
            <a:r>
              <a:rPr lang="el-GR" dirty="0"/>
              <a:t>το και </a:t>
            </a:r>
            <a:r>
              <a:rPr lang="el-GR" dirty="0" smtClean="0"/>
              <a:t>αποσαφηνίστε τα </a:t>
            </a:r>
            <a:r>
              <a:rPr lang="el-GR" dirty="0"/>
              <a:t>αποσπάσματα που δυσκολεύεστε να καταλάβετε με έναν συνεργάτη ή άλλα μέλη της ομάδας </a:t>
            </a:r>
            <a:r>
              <a:rPr lang="el-GR" dirty="0" smtClean="0"/>
              <a:t>σας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363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880527-521A-4F57-9563-390097747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Διάλειμμα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794C11E-082B-49C6-A627-0E49197F0A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1844824"/>
            <a:ext cx="5292080" cy="396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4928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37BFCC5-3299-48C5-87BA-65002B9329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/>
              <a:t>Θα λάβετε τώρα ορισμένα σύντομα αποσπάσματα από το </a:t>
            </a:r>
            <a:r>
              <a:rPr lang="el-GR" dirty="0" smtClean="0"/>
              <a:t>κείμενο </a:t>
            </a:r>
            <a:r>
              <a:rPr lang="el-GR" dirty="0"/>
              <a:t>που έχετε </a:t>
            </a:r>
            <a:r>
              <a:rPr lang="el-GR" dirty="0" smtClean="0"/>
              <a:t>διαβάσει.</a:t>
            </a:r>
          </a:p>
          <a:p>
            <a:r>
              <a:rPr lang="el-GR" dirty="0" smtClean="0"/>
              <a:t>Ο </a:t>
            </a:r>
            <a:r>
              <a:rPr lang="el-GR" dirty="0"/>
              <a:t>εκπαιδευτής θα σας ζητήσει να συνεργαστείτε με έναν συνεργάτη ή σε ομάδες για να ξαναγράψετε ορισμένα από αυτά τα αποσπάσματα με </a:t>
            </a:r>
            <a:r>
              <a:rPr lang="el-GR" dirty="0" smtClean="0"/>
              <a:t> </a:t>
            </a:r>
            <a:r>
              <a:rPr lang="el-GR" dirty="0"/>
              <a:t>δικά σας </a:t>
            </a:r>
            <a:r>
              <a:rPr lang="el-GR" dirty="0" smtClean="0"/>
              <a:t>λόγια.</a:t>
            </a:r>
          </a:p>
          <a:p>
            <a:r>
              <a:rPr lang="el-GR" dirty="0" smtClean="0"/>
              <a:t>Στη </a:t>
            </a:r>
            <a:r>
              <a:rPr lang="el-GR" dirty="0"/>
              <a:t>συνέχεια, θα παρουσιάσετε τα νέα σας αποσπάσματα στην υπόλοιπη ομάδα</a:t>
            </a:r>
            <a:r>
              <a:rPr lang="el-GR" dirty="0" smtClean="0"/>
              <a:t>.</a:t>
            </a:r>
          </a:p>
        </p:txBody>
      </p:sp>
      <p:sp>
        <p:nvSpPr>
          <p:cNvPr id="4" name="Title 1">
            <a:extLst>
              <a:ext uri="{FF2B5EF4-FFF2-40B4-BE49-F238E27FC236}">
                <a16:creationId xmlns="" xmlns:a16="http://schemas.microsoft.com/office/drawing/2014/main" id="{6F043073-1BE0-4031-981B-702E67CB6F34}"/>
              </a:ext>
            </a:extLst>
          </p:cNvPr>
          <p:cNvSpPr txBox="1">
            <a:spLocks/>
          </p:cNvSpPr>
          <p:nvPr/>
        </p:nvSpPr>
        <p:spPr>
          <a:xfrm>
            <a:off x="611560" y="260648"/>
            <a:ext cx="62646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/>
              <a:t>Μαθαίνοντας από  αποτελεσματικές διαπολιτισμικές κοινοπραξίες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721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37BFCC5-3299-48C5-87BA-65002B9329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7643192" cy="4997152"/>
          </a:xfrm>
        </p:spPr>
        <p:txBody>
          <a:bodyPr>
            <a:normAutofit fontScale="85000" lnSpcReduction="10000"/>
          </a:bodyPr>
          <a:lstStyle/>
          <a:p>
            <a:r>
              <a:rPr lang="el-GR" dirty="0" smtClean="0"/>
              <a:t>Χρησιμοποιήστε </a:t>
            </a:r>
            <a:r>
              <a:rPr lang="el-GR" dirty="0"/>
              <a:t>τα σύντομα </a:t>
            </a:r>
            <a:r>
              <a:rPr lang="el-GR" dirty="0" smtClean="0"/>
              <a:t>κείμενα </a:t>
            </a:r>
            <a:r>
              <a:rPr lang="el-GR" dirty="0"/>
              <a:t>για να συντάξετε μια λίστα με πράγματα που πρέπει να γίνουν και πράγματα που δεν πρέπει να γίνουν όταν κάνετε διαπολιτισμικές συνεργασίες.</a:t>
            </a:r>
            <a:endParaRPr lang="en-GB" dirty="0"/>
          </a:p>
          <a:p>
            <a:r>
              <a:rPr lang="el-GR" dirty="0" smtClean="0"/>
              <a:t>Για παράδειγμα </a:t>
            </a:r>
            <a:r>
              <a:rPr lang="en-GB" dirty="0" smtClean="0"/>
              <a:t>, </a:t>
            </a:r>
            <a:r>
              <a:rPr lang="el-GR" dirty="0" smtClean="0"/>
              <a:t>στο κείμενο </a:t>
            </a:r>
            <a:r>
              <a:rPr lang="en-GB" dirty="0" smtClean="0"/>
              <a:t>13</a:t>
            </a:r>
            <a:r>
              <a:rPr lang="en-GB" dirty="0"/>
              <a:t>: </a:t>
            </a:r>
          </a:p>
          <a:p>
            <a:pPr lvl="1"/>
            <a:r>
              <a:rPr lang="el-GR" dirty="0" smtClean="0"/>
              <a:t>η </a:t>
            </a:r>
            <a:r>
              <a:rPr lang="el-GR" dirty="0"/>
              <a:t>πολύτιμη  </a:t>
            </a:r>
            <a:r>
              <a:rPr lang="el-GR" dirty="0" smtClean="0"/>
              <a:t>μάθηση </a:t>
            </a:r>
            <a:r>
              <a:rPr lang="el-GR" dirty="0"/>
              <a:t>μπορεί να προκύψει από την εκτίμηση των «αποτυχιών» ή των λαθών </a:t>
            </a:r>
            <a:r>
              <a:rPr lang="el-GR" dirty="0" smtClean="0"/>
              <a:t> που είναι τόσο </a:t>
            </a:r>
            <a:r>
              <a:rPr lang="el-GR" dirty="0"/>
              <a:t>ωφέλιμη όσο και από προφανείς επιτυχίες</a:t>
            </a:r>
            <a:endParaRPr lang="en-GB" dirty="0"/>
          </a:p>
          <a:p>
            <a:r>
              <a:rPr lang="el-GR" dirty="0" smtClean="0"/>
              <a:t>Μπορεί να αλλάξει σε</a:t>
            </a:r>
            <a:endParaRPr lang="en-GB" dirty="0"/>
          </a:p>
          <a:p>
            <a:pPr lvl="1"/>
            <a:r>
              <a:rPr lang="el-GR" dirty="0" smtClean="0"/>
              <a:t>ΝΑ περιλαμβάνουν </a:t>
            </a:r>
            <a:r>
              <a:rPr lang="el-GR" dirty="0"/>
              <a:t>ευκαιρίες μάθησης από «αποτυχίες» ή λάθη καθώς και προφανείς επιτυχίες</a:t>
            </a:r>
          </a:p>
          <a:p>
            <a:pPr lvl="1"/>
            <a:endParaRPr lang="en-GB" dirty="0"/>
          </a:p>
        </p:txBody>
      </p:sp>
      <p:sp>
        <p:nvSpPr>
          <p:cNvPr id="4" name="Title 1">
            <a:extLst>
              <a:ext uri="{FF2B5EF4-FFF2-40B4-BE49-F238E27FC236}">
                <a16:creationId xmlns="" xmlns:a16="http://schemas.microsoft.com/office/drawing/2014/main" id="{6F043073-1BE0-4031-981B-702E67CB6F34}"/>
              </a:ext>
            </a:extLst>
          </p:cNvPr>
          <p:cNvSpPr txBox="1">
            <a:spLocks/>
          </p:cNvSpPr>
          <p:nvPr/>
        </p:nvSpPr>
        <p:spPr>
          <a:xfrm>
            <a:off x="611560" y="260648"/>
            <a:ext cx="62646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/>
              <a:t>Μαθαίνοντας από  αποτελεσματικές διαπολιτισμικές κοινοπραξίες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643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ΕΝΟΤΗΤΑ </a:t>
            </a:r>
            <a:r>
              <a:rPr lang="en-US" dirty="0" smtClean="0"/>
              <a:t>2</a:t>
            </a:r>
            <a:r>
              <a:rPr lang="en-US" dirty="0"/>
              <a:t/>
            </a:r>
            <a:br>
              <a:rPr lang="en-US" dirty="0"/>
            </a:br>
            <a:r>
              <a:rPr lang="el-GR" dirty="0" smtClean="0"/>
              <a:t>ΥΠΟΕΝΟΤΗΤΑ</a:t>
            </a:r>
            <a:r>
              <a:rPr lang="en-US" dirty="0" smtClean="0"/>
              <a:t> 2</a:t>
            </a:r>
            <a:r>
              <a:rPr lang="el-GR" dirty="0" smtClean="0"/>
              <a:t>.1</a:t>
            </a:r>
            <a:endParaRPr lang="el-GR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3840827"/>
              </p:ext>
            </p:extLst>
          </p:nvPr>
        </p:nvGraphicFramePr>
        <p:xfrm>
          <a:off x="323528" y="2204864"/>
          <a:ext cx="7632848" cy="28397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12460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50824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Τίτλος ενότητας</a:t>
                      </a:r>
                      <a:endParaRPr lang="el-GR" sz="16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l-GR" sz="1600" dirty="0" smtClean="0">
                          <a:effectLst/>
                        </a:rPr>
                        <a:t>Ανάπτυξη αποτελεσματικών διαπολιτισμικών κοινοπραξιών</a:t>
                      </a:r>
                      <a:r>
                        <a:rPr lang="el-GR" sz="1600" baseline="0" dirty="0" smtClean="0">
                          <a:effectLst/>
                        </a:rPr>
                        <a:t> ΕΕΚ</a:t>
                      </a:r>
                      <a:endParaRPr lang="en-GB" sz="1600" dirty="0">
                        <a:effectLst/>
                        <a:latin typeface="Times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Τίτλος</a:t>
                      </a:r>
                      <a:r>
                        <a:rPr lang="el-GR" sz="16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υποενότητας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l-GR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Ανάπτυξη αποτελεσματικών διαπολιτισμικών κοινοπραξιών ΕΕΚ</a:t>
                      </a:r>
                      <a:endParaRPr lang="en-GB" sz="16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sz="1600" dirty="0" smtClean="0"/>
                        <a:t>Μαθησιακοί</a:t>
                      </a:r>
                      <a:r>
                        <a:rPr lang="el-GR" sz="1600" baseline="0" dirty="0" smtClean="0"/>
                        <a:t> στόχοι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l-GR" sz="1600" dirty="0" smtClean="0"/>
                        <a:t>Να διερευνήσει και να κατανοήσει τα βασικά στοιχεία των επιτυχημένων  διαπολιτισμικών κοινοπραξιών ΕΕΚ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l-GR" sz="1600" dirty="0" smtClean="0"/>
                        <a:t>Να μάθουν από αποτελεσματικές συνεργασίες και να αναπτύξουν εμπειρογνωμοσύνη για τη βελτίωση των υφιστάμενων εταιρικών σχέσεων και την ανάπτυξη νέων</a:t>
                      </a:r>
                      <a:endParaRPr lang="el-GR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sz="1600" dirty="0" smtClean="0"/>
                        <a:t>Ώρες</a:t>
                      </a:r>
                      <a:r>
                        <a:rPr lang="el-GR" sz="1600" baseline="0" dirty="0" smtClean="0"/>
                        <a:t> εκπαίδευσης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</a:t>
                      </a:r>
                      <a:r>
                        <a:rPr lang="el-GR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ώρες </a:t>
                      </a: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l-GR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συν</a:t>
                      </a:r>
                      <a:r>
                        <a:rPr lang="el-GR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δραστηριότητες  </a:t>
                      </a: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online </a:t>
                      </a:r>
                      <a:r>
                        <a:rPr lang="el-GR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για όλη την ενότητα</a:t>
                      </a: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l-GR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178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37BFCC5-3299-48C5-87BA-65002B9329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403648"/>
            <a:ext cx="7643192" cy="5184576"/>
          </a:xfrm>
        </p:spPr>
        <p:txBody>
          <a:bodyPr>
            <a:normAutofit fontScale="92500" lnSpcReduction="20000"/>
          </a:bodyPr>
          <a:lstStyle/>
          <a:p>
            <a:r>
              <a:rPr lang="el-GR" dirty="0" smtClean="0"/>
              <a:t>Για παράδειγμα στο κείμενο </a:t>
            </a:r>
            <a:r>
              <a:rPr lang="en-GB" dirty="0" smtClean="0"/>
              <a:t>6</a:t>
            </a:r>
            <a:r>
              <a:rPr lang="en-GB" dirty="0"/>
              <a:t>: </a:t>
            </a:r>
          </a:p>
          <a:p>
            <a:pPr lvl="1"/>
            <a:r>
              <a:rPr lang="el-GR" dirty="0" smtClean="0"/>
              <a:t>Η </a:t>
            </a:r>
            <a:r>
              <a:rPr lang="el-GR" dirty="0"/>
              <a:t>μείωση της εξάρτησης από τα πολιτιστικά «χαρακτηριστικά» ως οδηγός της διαπολιτισμικής συμπεριφοράς πρέπει να εξισορροπηθεί </a:t>
            </a:r>
            <a:r>
              <a:rPr lang="el-GR" dirty="0" smtClean="0"/>
              <a:t>με την </a:t>
            </a:r>
            <a:r>
              <a:rPr lang="el-GR" dirty="0"/>
              <a:t>αυξημένη προσοχή στη διαδικασία αλληλεπίδρασης και την προθυμία να σχηματιστούν εντυπώσεις από τους συνεργάτες με βάση την ατομική συμπεριφορά και όχι τις γενικευμένες ομάδες</a:t>
            </a:r>
            <a:endParaRPr lang="en-GB" dirty="0"/>
          </a:p>
          <a:p>
            <a:r>
              <a:rPr lang="el-GR" dirty="0" smtClean="0"/>
              <a:t>Μπορεί να αλλάξει σε</a:t>
            </a:r>
            <a:endParaRPr lang="en-GB" dirty="0"/>
          </a:p>
          <a:p>
            <a:pPr lvl="1"/>
            <a:r>
              <a:rPr lang="el-GR" dirty="0" smtClean="0"/>
              <a:t>ΜΗΝ </a:t>
            </a:r>
            <a:r>
              <a:rPr lang="el-GR" dirty="0"/>
              <a:t>βασίζεστε σε πολιτισμικά «χαρακτηριστικά» ή </a:t>
            </a:r>
            <a:r>
              <a:rPr lang="el-GR" dirty="0" smtClean="0"/>
              <a:t>γενικεύσεις</a:t>
            </a:r>
          </a:p>
          <a:p>
            <a:pPr lvl="1"/>
            <a:r>
              <a:rPr lang="el-GR" dirty="0" smtClean="0"/>
              <a:t>ΝΑ σκέφτεστε τους </a:t>
            </a:r>
            <a:r>
              <a:rPr lang="el-GR" dirty="0"/>
              <a:t>ανθρώπους ως άτομα και </a:t>
            </a:r>
            <a:r>
              <a:rPr lang="el-GR" dirty="0" smtClean="0"/>
              <a:t>να είστε πρόθυμοι </a:t>
            </a:r>
            <a:r>
              <a:rPr lang="el-GR" dirty="0"/>
              <a:t>να </a:t>
            </a:r>
            <a:r>
              <a:rPr lang="el-GR" dirty="0" smtClean="0"/>
              <a:t>αλληλεπιδράσετε  </a:t>
            </a:r>
            <a:r>
              <a:rPr lang="el-GR" dirty="0"/>
              <a:t>μαζί τους</a:t>
            </a:r>
            <a:endParaRPr lang="en-GB" dirty="0"/>
          </a:p>
        </p:txBody>
      </p:sp>
      <p:sp>
        <p:nvSpPr>
          <p:cNvPr id="4" name="Title 1">
            <a:extLst>
              <a:ext uri="{FF2B5EF4-FFF2-40B4-BE49-F238E27FC236}">
                <a16:creationId xmlns="" xmlns:a16="http://schemas.microsoft.com/office/drawing/2014/main" id="{6F043073-1BE0-4031-981B-702E67CB6F34}"/>
              </a:ext>
            </a:extLst>
          </p:cNvPr>
          <p:cNvSpPr txBox="1">
            <a:spLocks/>
          </p:cNvSpPr>
          <p:nvPr/>
        </p:nvSpPr>
        <p:spPr>
          <a:xfrm>
            <a:off x="611560" y="260648"/>
            <a:ext cx="62646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/>
              <a:t>Μαθαίνοντας από  αποτελεσματικές διαπολιτισμικές κοινοπραξίες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27010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ΩΡΑ ΓΙΑ ΔΡΑΣΤΗΡΙΟΤΗΤΑ</a:t>
            </a:r>
            <a:endParaRPr lang="el-GR" dirty="0"/>
          </a:p>
        </p:txBody>
      </p:sp>
      <p:sp>
        <p:nvSpPr>
          <p:cNvPr id="3" name="TextBox 2"/>
          <p:cNvSpPr txBox="1"/>
          <p:nvPr/>
        </p:nvSpPr>
        <p:spPr>
          <a:xfrm>
            <a:off x="739074" y="1663640"/>
            <a:ext cx="7200800" cy="3046988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2400" b="1" dirty="0" smtClean="0"/>
              <a:t>ΑΡΙΘΜΟΣ ΔΡΑΣΤΗΡΙΟΤΗΤΑΣ </a:t>
            </a:r>
            <a:r>
              <a:rPr lang="en-US" sz="2400" b="1" dirty="0" smtClean="0"/>
              <a:t>2.2.4</a:t>
            </a:r>
            <a:endParaRPr lang="en-US" sz="2400" b="1" dirty="0"/>
          </a:p>
          <a:p>
            <a:endParaRPr lang="en-US" sz="2400" b="1" dirty="0"/>
          </a:p>
          <a:p>
            <a:r>
              <a:rPr lang="el-GR" sz="2400" b="1" dirty="0" smtClean="0"/>
              <a:t>ΤΙΤΛΟΣ ΔΡΑΣΤΗΡΙΟΤΗΤΑΣ</a:t>
            </a:r>
            <a:r>
              <a:rPr lang="en-US" sz="2400" b="1" dirty="0"/>
              <a:t>: </a:t>
            </a:r>
            <a:r>
              <a:rPr lang="el-GR" sz="2400" b="1" dirty="0" smtClean="0"/>
              <a:t>Εφαρμόζοντας τα ΠΡΕΠΕΙ και τα ΔΕΝ ΠΡΕΠΕΙ</a:t>
            </a:r>
            <a:r>
              <a:rPr lang="en-US" sz="2400" b="1" dirty="0" smtClean="0"/>
              <a:t> </a:t>
            </a:r>
            <a:endParaRPr lang="en-US" sz="2400" b="1" dirty="0"/>
          </a:p>
          <a:p>
            <a:endParaRPr lang="en-US" sz="2400" b="1" dirty="0"/>
          </a:p>
          <a:p>
            <a:r>
              <a:rPr lang="el-GR" sz="2400" b="1" dirty="0" smtClean="0"/>
              <a:t>ΔΙΑΡΚΕΙΑ ΔΡΑΣΤΗΡΙΟΤΗΤΑΣ</a:t>
            </a:r>
            <a:r>
              <a:rPr lang="en-US" sz="2400" b="1" dirty="0" smtClean="0"/>
              <a:t>: </a:t>
            </a:r>
            <a:r>
              <a:rPr lang="en-US" sz="2400" b="1" dirty="0"/>
              <a:t>20 </a:t>
            </a:r>
            <a:r>
              <a:rPr lang="el-GR" sz="2400" b="1" dirty="0" smtClean="0"/>
              <a:t>λεπτά</a:t>
            </a:r>
            <a:endParaRPr lang="en-US" sz="2400" b="1" dirty="0"/>
          </a:p>
          <a:p>
            <a:endParaRPr lang="en-US" sz="2400" b="1" dirty="0"/>
          </a:p>
          <a:p>
            <a:r>
              <a:rPr lang="el-GR" sz="2400" b="1" dirty="0" smtClean="0"/>
              <a:t>ΣΧΟΛΙΑ</a:t>
            </a:r>
            <a:r>
              <a:rPr lang="en-US" sz="2400" b="1" dirty="0" smtClean="0"/>
              <a:t>:</a:t>
            </a:r>
            <a:endParaRPr lang="el-GR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399227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43EE41-CFAF-4D3A-9CBA-C0E72B740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202332"/>
            <a:ext cx="4572000" cy="1700808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Εφαρμόζοντας τα ΠΡΕΠΕΙ και τα ΔΕΝ ΠΡΕΠΕΙ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B86EC11-67E9-4C4C-A9DB-89D5500826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392288"/>
            <a:ext cx="7643192" cy="3412976"/>
          </a:xfrm>
        </p:spPr>
        <p:txBody>
          <a:bodyPr>
            <a:normAutofit lnSpcReduction="10000"/>
          </a:bodyPr>
          <a:lstStyle/>
          <a:p>
            <a:r>
              <a:rPr lang="el-GR" dirty="0" smtClean="0"/>
              <a:t>Ο εκπαιδευτής θα σας δώσει αντίγραφα των μελετών περιπτώσεων που συναντήσετε στην Ενότητα 1.</a:t>
            </a:r>
          </a:p>
          <a:p>
            <a:r>
              <a:rPr lang="el-GR" dirty="0" smtClean="0"/>
              <a:t>Διαβάστε τα στην ομάδα σας και αποφασίστε ποια ΠΡΕΠΕΙ και ΔΕΝ ΠΡΕΠΕΙ που δημιουργήσατε ια βοηθούσαν σε κάθε κατάσταση.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9381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Επιπλέον μελέτη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/>
              <a:t>Reid, Stuart (2009) </a:t>
            </a:r>
            <a:r>
              <a:rPr lang="en-GB" sz="2800" b="1" dirty="0"/>
              <a:t>“The Learning Process Model for Intercultural Partnerships” </a:t>
            </a:r>
            <a:r>
              <a:rPr lang="en-GB" sz="2800" dirty="0"/>
              <a:t>in </a:t>
            </a:r>
            <a:r>
              <a:rPr lang="en-GB" sz="2800" i="1" dirty="0"/>
              <a:t>Warwick Occasional Papers in Applied Linguistics </a:t>
            </a:r>
            <a:r>
              <a:rPr lang="en-GB" sz="2800" dirty="0"/>
              <a:t>#4, The Centre for Applied Linguistics, University of Warwick</a:t>
            </a:r>
          </a:p>
        </p:txBody>
      </p:sp>
    </p:spTree>
    <p:extLst>
      <p:ext uri="{BB962C8B-B14F-4D97-AF65-F5344CB8AC3E}">
        <p14:creationId xmlns:p14="http://schemas.microsoft.com/office/powerpoint/2010/main" val="34445033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Αυτοαξιολόγηση και αντανάκλαση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556793"/>
            <a:ext cx="6203032" cy="456937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GB" sz="3200" dirty="0"/>
          </a:p>
          <a:p>
            <a:pPr marL="0" indent="0" algn="ctr">
              <a:buNone/>
            </a:pPr>
            <a:r>
              <a:rPr lang="el-GR" sz="3200" dirty="0" smtClean="0"/>
              <a:t>Χρησιμοποιήστε την φόρμα αυτοαξιολόγησης και αντανάκλαση για να συνοψίσετε τις σκέψεις σας για την μάθηση στην συνάντηση αυτή.</a:t>
            </a:r>
          </a:p>
        </p:txBody>
      </p:sp>
    </p:spTree>
    <p:extLst>
      <p:ext uri="{BB962C8B-B14F-4D97-AF65-F5344CB8AC3E}">
        <p14:creationId xmlns:p14="http://schemas.microsoft.com/office/powerpoint/2010/main" val="20794111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Συγχαρητήρια</a:t>
            </a:r>
            <a:r>
              <a:rPr lang="en-US" dirty="0" smtClean="0"/>
              <a:t>!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tx1">
                    <a:lumMod val="75000"/>
                  </a:schemeClr>
                </a:solidFill>
              </a:rPr>
              <a:t>Έχετε ολοκληρώσει την υποενότητα αυτ</a:t>
            </a:r>
            <a:r>
              <a:rPr lang="el-GR" dirty="0">
                <a:solidFill>
                  <a:schemeClr val="tx1">
                    <a:lumMod val="75000"/>
                  </a:schemeClr>
                </a:solidFill>
              </a:rPr>
              <a:t>ή</a:t>
            </a:r>
          </a:p>
        </p:txBody>
      </p:sp>
    </p:spTree>
    <p:extLst>
      <p:ext uri="{BB962C8B-B14F-4D97-AF65-F5344CB8AC3E}">
        <p14:creationId xmlns:p14="http://schemas.microsoft.com/office/powerpoint/2010/main" val="6675281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ΠΕΡΙΕΧΟΜΕΝΟ ΥΠΟΕΝΟΤΗΤΑΣ</a:t>
            </a:r>
            <a:endParaRPr lang="el-GR" dirty="0"/>
          </a:p>
        </p:txBody>
      </p:sp>
      <p:sp>
        <p:nvSpPr>
          <p:cNvPr id="3" name="TextBox 2"/>
          <p:cNvSpPr txBox="1"/>
          <p:nvPr/>
        </p:nvSpPr>
        <p:spPr>
          <a:xfrm>
            <a:off x="723553" y="1484785"/>
            <a:ext cx="6944791" cy="4893647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2400" b="1" dirty="0"/>
          </a:p>
          <a:p>
            <a:r>
              <a:rPr lang="el-GR" sz="2400" b="1" dirty="0" smtClean="0"/>
              <a:t>Επιλέγοντας </a:t>
            </a:r>
            <a:r>
              <a:rPr lang="el-GR" sz="2400" b="1" dirty="0"/>
              <a:t>έναν εταίρο για τη διαπολιτισμική εργασία</a:t>
            </a:r>
            <a:br>
              <a:rPr lang="el-GR" sz="2400" b="1" dirty="0"/>
            </a:br>
            <a:r>
              <a:rPr lang="el-GR" sz="2400" b="1" dirty="0"/>
              <a:t/>
            </a:r>
            <a:br>
              <a:rPr lang="el-GR" sz="2400" b="1" dirty="0"/>
            </a:br>
            <a:r>
              <a:rPr lang="el-GR" sz="2400" b="1" dirty="0"/>
              <a:t>Προγραμματίζοντας μια επιτυχημένη διαπολιτισμική συνεργασία</a:t>
            </a:r>
            <a:br>
              <a:rPr lang="el-GR" sz="2400" b="1" dirty="0"/>
            </a:br>
            <a:r>
              <a:rPr lang="el-GR" sz="2400" b="1" dirty="0"/>
              <a:t/>
            </a:r>
            <a:br>
              <a:rPr lang="el-GR" sz="2400" b="1" dirty="0"/>
            </a:br>
            <a:r>
              <a:rPr lang="el-GR" sz="2400" b="1" dirty="0"/>
              <a:t>Ladder of Collaboration - εργαλείο για συνεργατική εργασία</a:t>
            </a:r>
            <a:br>
              <a:rPr lang="el-GR" sz="2400" b="1" dirty="0"/>
            </a:br>
            <a:r>
              <a:rPr lang="el-GR" sz="2400" b="1" dirty="0"/>
              <a:t/>
            </a:r>
            <a:br>
              <a:rPr lang="el-GR" sz="2400" b="1" dirty="0"/>
            </a:br>
            <a:r>
              <a:rPr lang="el-GR" sz="2400" b="1" dirty="0"/>
              <a:t>Πράγματα που πρέπει να κάνετε και πράγματα που πρέπει να αποφύγετε: "Dos" και "Don'ts"</a:t>
            </a:r>
            <a:endParaRPr lang="en-US" sz="2400" b="1" dirty="0"/>
          </a:p>
          <a:p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33355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ΩΡΑ ΓΙΑ ΔΡΑΣΤΗΡΙΟΤΗΤΑ</a:t>
            </a:r>
            <a:endParaRPr lang="el-GR" dirty="0"/>
          </a:p>
        </p:txBody>
      </p:sp>
      <p:sp>
        <p:nvSpPr>
          <p:cNvPr id="3" name="TextBox 2"/>
          <p:cNvSpPr txBox="1"/>
          <p:nvPr/>
        </p:nvSpPr>
        <p:spPr>
          <a:xfrm>
            <a:off x="739074" y="1663640"/>
            <a:ext cx="7200800" cy="3785652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2400" b="1" dirty="0" smtClean="0"/>
              <a:t>ΑΡΙΘΜΟΣ ΔΡΑΣΤΗΡΙΟΤΗΤΑΣ</a:t>
            </a:r>
            <a:r>
              <a:rPr lang="en-US" sz="2400" b="1" dirty="0" smtClean="0"/>
              <a:t>: </a:t>
            </a:r>
            <a:r>
              <a:rPr lang="en-US" sz="2400" b="1" dirty="0"/>
              <a:t>2.2.1</a:t>
            </a:r>
          </a:p>
          <a:p>
            <a:endParaRPr lang="en-US" sz="2400" b="1" dirty="0"/>
          </a:p>
          <a:p>
            <a:r>
              <a:rPr lang="el-GR" sz="2400" b="1" dirty="0" smtClean="0"/>
              <a:t>ΤΙΤΛΟΣ ΔΡΑΣΤΗΡΙΟΤΗΤΑΣ</a:t>
            </a:r>
            <a:r>
              <a:rPr lang="en-US" sz="2400" b="1" dirty="0" smtClean="0"/>
              <a:t>: B</a:t>
            </a:r>
            <a:r>
              <a:rPr lang="el-GR" sz="2400" b="1" dirty="0" err="1" smtClean="0"/>
              <a:t>ασικά</a:t>
            </a:r>
            <a:r>
              <a:rPr lang="el-GR" sz="2400" b="1" dirty="0" smtClean="0"/>
              <a:t> στοιχεία για  επιτυχημένες διαπολιτισμικές  κοινοπραξίες </a:t>
            </a:r>
            <a:r>
              <a:rPr lang="el-GR" sz="2400" b="1" dirty="0"/>
              <a:t>ΕΕΚ</a:t>
            </a:r>
            <a:endParaRPr lang="en-US" sz="2400" b="1" dirty="0"/>
          </a:p>
          <a:p>
            <a:endParaRPr lang="el-GR" sz="2400" b="1" dirty="0" smtClean="0"/>
          </a:p>
          <a:p>
            <a:r>
              <a:rPr lang="el-GR" sz="2400" b="1" dirty="0" smtClean="0"/>
              <a:t>ΔΙΑΡΚΕΙΑ ΔΡΑΣΤΗΡΙΟΤΗΤΑΣ</a:t>
            </a:r>
            <a:r>
              <a:rPr lang="en-US" sz="2400" b="1" dirty="0" smtClean="0"/>
              <a:t>: </a:t>
            </a:r>
            <a:r>
              <a:rPr lang="en-US" sz="2400" b="1" dirty="0"/>
              <a:t>40 </a:t>
            </a:r>
            <a:r>
              <a:rPr lang="el-GR" sz="2400" b="1" dirty="0" smtClean="0"/>
              <a:t>λεπτά</a:t>
            </a:r>
            <a:endParaRPr lang="en-US" sz="2400" b="1" dirty="0"/>
          </a:p>
          <a:p>
            <a:endParaRPr lang="en-US" sz="2400" b="1" dirty="0"/>
          </a:p>
          <a:p>
            <a:r>
              <a:rPr lang="el-GR" sz="2400" b="1" dirty="0" smtClean="0"/>
              <a:t>ΣΧΟΛΙΑ</a:t>
            </a:r>
            <a:r>
              <a:rPr lang="en-US" sz="2400" b="1" dirty="0" smtClean="0"/>
              <a:t>: </a:t>
            </a:r>
            <a:r>
              <a:rPr lang="el-GR" sz="2400" b="1" dirty="0"/>
              <a:t>Οι συμμετέχοντες σαρώνουν ένα κείμενο και δημιουργούν έναν ιστό λέξεων με βάση </a:t>
            </a:r>
            <a:r>
              <a:rPr lang="el-GR" sz="2400" b="1" dirty="0" smtClean="0"/>
              <a:t>τον τίτλο της κάθε παραγράφου.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800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224" y="0"/>
            <a:ext cx="5915000" cy="1417638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Τι είναι η διαπολιτισμική κοινοπραξία;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/>
              <a:t>Η λέξη "διαπολιτισμική" δεν σημαίνει απαραίτητα ότι δημιουργείτε </a:t>
            </a:r>
            <a:r>
              <a:rPr lang="el-GR" dirty="0" smtClean="0"/>
              <a:t>κοινοπραξία με </a:t>
            </a:r>
            <a:r>
              <a:rPr lang="el-GR" dirty="0"/>
              <a:t>έναν οργανισμό εκτός </a:t>
            </a:r>
            <a:r>
              <a:rPr lang="el-GR" dirty="0" smtClean="0"/>
              <a:t>της  χώρας σου.</a:t>
            </a:r>
          </a:p>
          <a:p>
            <a:r>
              <a:rPr lang="el-GR" dirty="0" smtClean="0"/>
              <a:t>Οι </a:t>
            </a:r>
            <a:r>
              <a:rPr lang="el-GR" dirty="0"/>
              <a:t>τοπικές </a:t>
            </a:r>
            <a:r>
              <a:rPr lang="el-GR" dirty="0" smtClean="0"/>
              <a:t>κοινοπραξίες μπορεί </a:t>
            </a:r>
            <a:r>
              <a:rPr lang="el-GR" dirty="0"/>
              <a:t>επίσης να θεωρηθούν "διαπολιτισμικές", εάν </a:t>
            </a:r>
            <a:r>
              <a:rPr lang="el-GR" dirty="0" smtClean="0"/>
              <a:t>στοιχεία όπως</a:t>
            </a:r>
          </a:p>
          <a:p>
            <a:pPr lvl="1"/>
            <a:r>
              <a:rPr lang="el-GR" dirty="0" smtClean="0"/>
              <a:t>το </a:t>
            </a:r>
            <a:r>
              <a:rPr lang="el-GR" dirty="0"/>
              <a:t>ήθος ή τη φιλοσοφία του </a:t>
            </a:r>
            <a:r>
              <a:rPr lang="el-GR" dirty="0" smtClean="0"/>
              <a:t>οργανισμού</a:t>
            </a:r>
          </a:p>
          <a:p>
            <a:pPr lvl="1"/>
            <a:r>
              <a:rPr lang="el-GR" dirty="0" smtClean="0"/>
              <a:t>Οι πελάτες ή οι δικαιούχοι</a:t>
            </a:r>
          </a:p>
          <a:p>
            <a:r>
              <a:rPr lang="el-GR" dirty="0" smtClean="0"/>
              <a:t>διαφέρουν </a:t>
            </a:r>
            <a:r>
              <a:rPr lang="el-GR" dirty="0"/>
              <a:t>από </a:t>
            </a:r>
            <a:r>
              <a:rPr lang="el-GR" dirty="0" smtClean="0"/>
              <a:t>εκείνα που έχει ο ίδιος ο οργανισμός</a:t>
            </a:r>
          </a:p>
        </p:txBody>
      </p:sp>
    </p:spTree>
    <p:extLst>
      <p:ext uri="{BB962C8B-B14F-4D97-AF65-F5344CB8AC3E}">
        <p14:creationId xmlns:p14="http://schemas.microsoft.com/office/powerpoint/2010/main" val="1205998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329" y="-3069"/>
            <a:ext cx="6588224" cy="1417638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Επιλογή εταίρου για μια διαπολιτισμική κινητικότητα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/>
              <a:t>Υπάρχουν </a:t>
            </a:r>
            <a:r>
              <a:rPr lang="el-GR" dirty="0" smtClean="0"/>
              <a:t>πολλές ερωτήσεις που </a:t>
            </a:r>
            <a:r>
              <a:rPr lang="el-GR" dirty="0"/>
              <a:t>πρέπει να </a:t>
            </a:r>
            <a:r>
              <a:rPr lang="el-GR" dirty="0" smtClean="0"/>
              <a:t>κάνει ένας οργανισμός </a:t>
            </a:r>
            <a:r>
              <a:rPr lang="el-GR" dirty="0"/>
              <a:t>πριν επιλέξει έναν </a:t>
            </a:r>
            <a:r>
              <a:rPr lang="el-GR" dirty="0" smtClean="0"/>
              <a:t>εταίρο. </a:t>
            </a:r>
            <a:r>
              <a:rPr lang="el-GR" dirty="0"/>
              <a:t>Η προετοιμασία αυτή είναι ακόμη πιο σημαντική εάν η </a:t>
            </a:r>
            <a:r>
              <a:rPr lang="el-GR" dirty="0" smtClean="0"/>
              <a:t>κοινοπραξία είναι </a:t>
            </a:r>
            <a:r>
              <a:rPr lang="el-GR" dirty="0"/>
              <a:t>με έναν οργανισμό εκτός </a:t>
            </a:r>
            <a:r>
              <a:rPr lang="el-GR" dirty="0" smtClean="0"/>
              <a:t>της χώρας σας</a:t>
            </a:r>
            <a:r>
              <a:rPr lang="el-GR" dirty="0"/>
              <a:t>, επειδή </a:t>
            </a:r>
            <a:r>
              <a:rPr lang="el-GR" dirty="0" smtClean="0"/>
              <a:t>μπορεί να  υπάρχουν διαφορετικά νομικά πλαίσια.</a:t>
            </a:r>
          </a:p>
          <a:p>
            <a:r>
              <a:rPr lang="el-GR" dirty="0" smtClean="0"/>
              <a:t>Η </a:t>
            </a:r>
            <a:r>
              <a:rPr lang="el-GR" dirty="0"/>
              <a:t>επόμενη διαφάνεια αναφέρει κάποιες ερωτήσεις που </a:t>
            </a:r>
            <a:r>
              <a:rPr lang="el-GR" dirty="0" smtClean="0"/>
              <a:t>μπορείτε να κάνετε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088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268760"/>
            <a:ext cx="8208912" cy="5400600"/>
          </a:xfrm>
        </p:spPr>
        <p:txBody>
          <a:bodyPr>
            <a:normAutofit fontScale="92500" lnSpcReduction="10000"/>
          </a:bodyPr>
          <a:lstStyle/>
          <a:p>
            <a:pPr marL="914400" lvl="1" indent="-514350">
              <a:buFont typeface="+mj-lt"/>
              <a:buAutoNum type="arabicPeriod"/>
            </a:pPr>
            <a:r>
              <a:rPr lang="el-GR" dirty="0"/>
              <a:t>Μπορεί </a:t>
            </a:r>
            <a:r>
              <a:rPr lang="el-GR" dirty="0" smtClean="0"/>
              <a:t>ο οργανισμός να </a:t>
            </a:r>
            <a:r>
              <a:rPr lang="el-GR" dirty="0"/>
              <a:t>ανταποκριθεί στις ανάγκες </a:t>
            </a:r>
            <a:r>
              <a:rPr lang="el-GR" dirty="0" smtClean="0"/>
              <a:t>του οργανισμού μας </a:t>
            </a:r>
            <a:r>
              <a:rPr lang="el-GR" dirty="0"/>
              <a:t>και των νέων </a:t>
            </a:r>
            <a:r>
              <a:rPr lang="el-GR" dirty="0" smtClean="0"/>
              <a:t>μας;</a:t>
            </a:r>
          </a:p>
          <a:p>
            <a:pPr marL="914400" lvl="1" indent="-514350">
              <a:buFont typeface="+mj-lt"/>
              <a:buAutoNum type="arabicPeriod"/>
            </a:pPr>
            <a:r>
              <a:rPr lang="el-GR" dirty="0" smtClean="0"/>
              <a:t>Τι </a:t>
            </a:r>
            <a:r>
              <a:rPr lang="el-GR" dirty="0"/>
              <a:t>προσδοκίες έχει </a:t>
            </a:r>
            <a:r>
              <a:rPr lang="el-GR" dirty="0" smtClean="0"/>
              <a:t>ο οργανισμός από </a:t>
            </a:r>
            <a:r>
              <a:rPr lang="el-GR" dirty="0"/>
              <a:t>εμάς και από </a:t>
            </a:r>
            <a:r>
              <a:rPr lang="el-GR" dirty="0" smtClean="0"/>
              <a:t>τον οργανισμό μας;</a:t>
            </a:r>
          </a:p>
          <a:p>
            <a:pPr marL="914400" lvl="1" indent="-514350">
              <a:buFont typeface="+mj-lt"/>
              <a:buAutoNum type="arabicPeriod"/>
            </a:pPr>
            <a:r>
              <a:rPr lang="el-GR" dirty="0" smtClean="0"/>
              <a:t>Είναι ένας αξιόπιστος και σταθερός οργανισμός;</a:t>
            </a:r>
          </a:p>
          <a:p>
            <a:pPr marL="914400" lvl="1" indent="-514350">
              <a:buFont typeface="+mj-lt"/>
              <a:buAutoNum type="arabicPeriod"/>
            </a:pPr>
            <a:r>
              <a:rPr lang="el-GR" dirty="0" smtClean="0"/>
              <a:t>Ποιες εμπειρίες έχει αυτός ο οργανισμός σε εργασία διαπολιτισμική;</a:t>
            </a:r>
          </a:p>
          <a:p>
            <a:pPr marL="914400" lvl="1" indent="-514350">
              <a:buFont typeface="+mj-lt"/>
              <a:buAutoNum type="arabicPeriod"/>
            </a:pPr>
            <a:r>
              <a:rPr lang="el-GR" dirty="0" smtClean="0"/>
              <a:t>Τι </a:t>
            </a:r>
            <a:r>
              <a:rPr lang="el-GR" dirty="0"/>
              <a:t>μπορούν να κερδίσουν οι </a:t>
            </a:r>
            <a:r>
              <a:rPr lang="el-GR" dirty="0" smtClean="0"/>
              <a:t>εκπαιδευόμενοι / </a:t>
            </a:r>
            <a:r>
              <a:rPr lang="el-GR" dirty="0"/>
              <a:t>νέοι μας από μια δραστηριότητα κινητικότητας που φιλοξενείται από τον εν λόγω </a:t>
            </a:r>
            <a:r>
              <a:rPr lang="el-GR" dirty="0" smtClean="0"/>
              <a:t>οργανισμό;</a:t>
            </a:r>
          </a:p>
          <a:p>
            <a:pPr marL="914400" lvl="1" indent="-514350">
              <a:buFont typeface="+mj-lt"/>
              <a:buAutoNum type="arabicPeriod"/>
            </a:pPr>
            <a:r>
              <a:rPr lang="el-GR" dirty="0" smtClean="0"/>
              <a:t>Ποια </a:t>
            </a:r>
            <a:r>
              <a:rPr lang="el-GR" dirty="0"/>
              <a:t>συστήματα και εκτιμήσεις κινδύνου υπάρχουν για την αντιμετώπιση απροσδόκητων ή προβληματικών </a:t>
            </a:r>
            <a:r>
              <a:rPr lang="el-GR" dirty="0" smtClean="0"/>
              <a:t>καταστάσεων;</a:t>
            </a:r>
          </a:p>
          <a:p>
            <a:pPr marL="514350" indent="-514350">
              <a:buFont typeface="+mj-lt"/>
              <a:buAutoNum type="arabicPeriod"/>
            </a:pPr>
            <a:endParaRPr lang="en-GB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43329" y="-3069"/>
            <a:ext cx="6588224" cy="1417638"/>
          </a:xfrm>
        </p:spPr>
        <p:txBody>
          <a:bodyPr>
            <a:normAutofit/>
          </a:bodyPr>
          <a:lstStyle/>
          <a:p>
            <a:r>
              <a:rPr lang="el-GR" sz="3600" dirty="0"/>
              <a:t>Επιλογή εταίρου για μια διαπολιτισμική κινητικότητα</a:t>
            </a:r>
            <a:r>
              <a:rPr lang="en-GB" sz="3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47409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Προγραμματισμός για την κινητικότητα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l-GR" dirty="0"/>
              <a:t>Μόλις επιλεγεί ένας εταίρος, είναι καιρός να σχεδιάσετε την κινητικότητα. Οι ερωτήσεις που </a:t>
            </a:r>
            <a:r>
              <a:rPr lang="el-GR" dirty="0" smtClean="0"/>
              <a:t>πρέπει να σκεφτούμε τώρα </a:t>
            </a:r>
            <a:r>
              <a:rPr lang="el-GR" dirty="0"/>
              <a:t>είναι:</a:t>
            </a:r>
            <a:br>
              <a:rPr lang="el-GR" dirty="0"/>
            </a:br>
            <a:r>
              <a:rPr lang="el-GR" dirty="0" smtClean="0"/>
              <a:t>Τι </a:t>
            </a:r>
            <a:r>
              <a:rPr lang="el-GR" dirty="0"/>
              <a:t>μπορεί ένα άτομο να μάθει σε μια διαπολιτισμική </a:t>
            </a:r>
            <a:r>
              <a:rPr lang="el-GR" dirty="0" smtClean="0"/>
              <a:t>κινητικότητα;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Είναι </a:t>
            </a:r>
            <a:r>
              <a:rPr lang="el-GR" dirty="0"/>
              <a:t>το πρόγραμμα καλά </a:t>
            </a:r>
            <a:r>
              <a:rPr lang="el-GR" dirty="0" smtClean="0"/>
              <a:t>προγραμματισμένο;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Ενθαρρύνεται </a:t>
            </a:r>
            <a:r>
              <a:rPr lang="el-GR" dirty="0"/>
              <a:t>η </a:t>
            </a:r>
            <a:r>
              <a:rPr lang="el-GR" dirty="0" smtClean="0"/>
              <a:t>αυτό-ανάκλαση;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Τι </a:t>
            </a:r>
            <a:r>
              <a:rPr lang="el-GR" dirty="0"/>
              <a:t>είδους εμπειρία θα πρέπει να περιμένετε;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0583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128792" cy="1714202"/>
          </a:xfrm>
        </p:spPr>
        <p:txBody>
          <a:bodyPr>
            <a:normAutofit/>
          </a:bodyPr>
          <a:lstStyle/>
          <a:p>
            <a:pPr algn="l"/>
            <a:r>
              <a:rPr lang="el-GR" dirty="0" smtClean="0"/>
              <a:t>Ρι κάνει μια διαπολιτισμική κινητικότητα επιτυχημένη;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/>
              <a:t>Ο εκπαιδευτής θα σας δώσει ένα σύντομο απόσπασμα για να διαβάσετε </a:t>
            </a:r>
            <a:r>
              <a:rPr lang="el-GR" dirty="0" smtClean="0"/>
              <a:t>(</a:t>
            </a:r>
            <a:r>
              <a:rPr lang="en-GB" sz="1700" b="1" dirty="0"/>
              <a:t>2_2_1_Key elements for a successful mobility.docx</a:t>
            </a:r>
            <a:r>
              <a:rPr lang="el-GR" sz="1700" dirty="0" smtClean="0"/>
              <a:t>)</a:t>
            </a:r>
          </a:p>
          <a:p>
            <a:r>
              <a:rPr lang="el-GR" dirty="0" smtClean="0"/>
              <a:t>Εργαστείτε </a:t>
            </a:r>
            <a:r>
              <a:rPr lang="el-GR" dirty="0"/>
              <a:t>σε ζευγάρια για να δημιουργήσετε </a:t>
            </a:r>
            <a:r>
              <a:rPr lang="el-GR" dirty="0" smtClean="0"/>
              <a:t>ένα ιστό με λέξεις χρησιμοποιώντας </a:t>
            </a:r>
            <a:r>
              <a:rPr lang="el-GR" dirty="0"/>
              <a:t>το περιεχόμενο του </a:t>
            </a:r>
            <a:r>
              <a:rPr lang="el-GR" dirty="0" smtClean="0"/>
              <a:t>αποσπάσματος.</a:t>
            </a:r>
          </a:p>
          <a:p>
            <a:r>
              <a:rPr lang="el-GR" dirty="0" smtClean="0"/>
              <a:t>Ένας </a:t>
            </a:r>
            <a:r>
              <a:rPr lang="el-GR" dirty="0"/>
              <a:t>ημιτελής ιστός βρίσκεται στην επόμενη διαφάνεια για να σας δώσει μια ιδέα για το τι θα μπορούσατε να </a:t>
            </a:r>
            <a:r>
              <a:rPr lang="el-GR" dirty="0" smtClean="0"/>
              <a:t>συμπεριλάβετε</a:t>
            </a:r>
          </a:p>
        </p:txBody>
      </p:sp>
    </p:spTree>
    <p:extLst>
      <p:ext uri="{BB962C8B-B14F-4D97-AF65-F5344CB8AC3E}">
        <p14:creationId xmlns:p14="http://schemas.microsoft.com/office/powerpoint/2010/main" val="143705890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Custom 7">
      <a:dk1>
        <a:srgbClr val="49711E"/>
      </a:dk1>
      <a:lt1>
        <a:sysClr val="window" lastClr="FFFFFF"/>
      </a:lt1>
      <a:dk2>
        <a:srgbClr val="333333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Century Gothic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529</TotalTime>
  <Words>1060</Words>
  <Application>Microsoft Office PowerPoint</Application>
  <PresentationFormat>On-screen Show (4:3)</PresentationFormat>
  <Paragraphs>133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Θέμα του Office</vt:lpstr>
      <vt:lpstr>Ενότητα  2 Ανάπτυξη και διαχείριση διαπολιτισμικών προγραμμάτων κινητικότητας ΕΕΚ</vt:lpstr>
      <vt:lpstr>ΕΝΟΤΗΤΑ 2 ΥΠΟΕΝΟΤΗΤΑ 2.1</vt:lpstr>
      <vt:lpstr>ΠΕΡΙΕΧΟΜΕΝΟ ΥΠΟΕΝΟΤΗΤΑΣ</vt:lpstr>
      <vt:lpstr>ΩΡΑ ΓΙΑ ΔΡΑΣΤΗΡΙΟΤΗΤΑ</vt:lpstr>
      <vt:lpstr>Τι είναι η διαπολιτισμική κοινοπραξία;</vt:lpstr>
      <vt:lpstr>Επιλογή εταίρου για μια διαπολιτισμική κινητικότητα </vt:lpstr>
      <vt:lpstr>Επιλογή εταίρου για μια διαπολιτισμική κινητικότητα </vt:lpstr>
      <vt:lpstr>Προγραμματισμός για την κινητικότητα</vt:lpstr>
      <vt:lpstr>Ρι κάνει μια διαπολιτισμική κινητικότητα επιτυχημένη;</vt:lpstr>
      <vt:lpstr>Ιστός Λέξης</vt:lpstr>
      <vt:lpstr>ΩΡΑ ΓΙΑ ΔΡΑΣΤΗΡΙΟΤΗΤΑ</vt:lpstr>
      <vt:lpstr>Η κλίματα της συνεργασίας</vt:lpstr>
      <vt:lpstr>Συγκεκριμένες ερωτήσεις</vt:lpstr>
      <vt:lpstr>Γενικές ερωτήσεις</vt:lpstr>
      <vt:lpstr>ΩΡΑ ΓΙΑ ΔΡΑΣΤΗΡΙΟΤΗΤΑ</vt:lpstr>
      <vt:lpstr>Μαθαίνοντας από  αποτελεσματικές διαπολιτισμικές κοινοπραξίες</vt:lpstr>
      <vt:lpstr>Διάλειμμα</vt:lpstr>
      <vt:lpstr>PowerPoint Presentation</vt:lpstr>
      <vt:lpstr>PowerPoint Presentation</vt:lpstr>
      <vt:lpstr>PowerPoint Presentation</vt:lpstr>
      <vt:lpstr>ΩΡΑ ΓΙΑ ΔΡΑΣΤΗΡΙΟΤΗΤΑ</vt:lpstr>
      <vt:lpstr>Εφαρμόζοντας τα ΠΡΕΠΕΙ και τα ΔΕΝ ΠΡΕΠΕΙ</vt:lpstr>
      <vt:lpstr>Επιπλέον μελέτη</vt:lpstr>
      <vt:lpstr>Αυτοαξιολόγηση και αντανάκλαση</vt:lpstr>
      <vt:lpstr>Συγχαρητήρια!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Project Coordinator</dc:creator>
  <cp:lastModifiedBy>Maria Knais</cp:lastModifiedBy>
  <cp:revision>40</cp:revision>
  <cp:lastPrinted>2017-10-16T10:35:47Z</cp:lastPrinted>
  <dcterms:created xsi:type="dcterms:W3CDTF">2017-10-16T06:30:11Z</dcterms:created>
  <dcterms:modified xsi:type="dcterms:W3CDTF">2018-11-11T06:39:49Z</dcterms:modified>
</cp:coreProperties>
</file>