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9"/>
  </p:notesMasterIdLst>
  <p:handoutMasterIdLst>
    <p:handoutMasterId r:id="rId70"/>
  </p:handoutMasterIdLst>
  <p:sldIdLst>
    <p:sldId id="256" r:id="rId2"/>
    <p:sldId id="258" r:id="rId3"/>
    <p:sldId id="329" r:id="rId4"/>
    <p:sldId id="261" r:id="rId5"/>
    <p:sldId id="266" r:id="rId6"/>
    <p:sldId id="282" r:id="rId7"/>
    <p:sldId id="269" r:id="rId8"/>
    <p:sldId id="283" r:id="rId9"/>
    <p:sldId id="324" r:id="rId10"/>
    <p:sldId id="277" r:id="rId11"/>
    <p:sldId id="270" r:id="rId12"/>
    <p:sldId id="259" r:id="rId13"/>
    <p:sldId id="275" r:id="rId14"/>
    <p:sldId id="330" r:id="rId15"/>
    <p:sldId id="331" r:id="rId16"/>
    <p:sldId id="320" r:id="rId17"/>
    <p:sldId id="285" r:id="rId18"/>
    <p:sldId id="286" r:id="rId19"/>
    <p:sldId id="291" r:id="rId20"/>
    <p:sldId id="290" r:id="rId21"/>
    <p:sldId id="293" r:id="rId22"/>
    <p:sldId id="294" r:id="rId23"/>
    <p:sldId id="295" r:id="rId24"/>
    <p:sldId id="334" r:id="rId25"/>
    <p:sldId id="287" r:id="rId26"/>
    <p:sldId id="297" r:id="rId27"/>
    <p:sldId id="323" r:id="rId28"/>
    <p:sldId id="278" r:id="rId29"/>
    <p:sldId id="274" r:id="rId30"/>
    <p:sldId id="284" r:id="rId31"/>
    <p:sldId id="299" r:id="rId32"/>
    <p:sldId id="325" r:id="rId33"/>
    <p:sldId id="327" r:id="rId34"/>
    <p:sldId id="328" r:id="rId35"/>
    <p:sldId id="326" r:id="rId36"/>
    <p:sldId id="300" r:id="rId37"/>
    <p:sldId id="279" r:id="rId38"/>
    <p:sldId id="281" r:id="rId39"/>
    <p:sldId id="271" r:id="rId40"/>
    <p:sldId id="268" r:id="rId41"/>
    <p:sldId id="276" r:id="rId42"/>
    <p:sldId id="301" r:id="rId43"/>
    <p:sldId id="302" r:id="rId44"/>
    <p:sldId id="305" r:id="rId45"/>
    <p:sldId id="306" r:id="rId46"/>
    <p:sldId id="307" r:id="rId47"/>
    <p:sldId id="309" r:id="rId48"/>
    <p:sldId id="310" r:id="rId49"/>
    <p:sldId id="308" r:id="rId50"/>
    <p:sldId id="312" r:id="rId51"/>
    <p:sldId id="313" r:id="rId52"/>
    <p:sldId id="314" r:id="rId53"/>
    <p:sldId id="318" r:id="rId54"/>
    <p:sldId id="333" r:id="rId55"/>
    <p:sldId id="315" r:id="rId56"/>
    <p:sldId id="319" r:id="rId57"/>
    <p:sldId id="317" r:id="rId58"/>
    <p:sldId id="303" r:id="rId59"/>
    <p:sldId id="280" r:id="rId60"/>
    <p:sldId id="311" r:id="rId61"/>
    <p:sldId id="272" r:id="rId62"/>
    <p:sldId id="273" r:id="rId63"/>
    <p:sldId id="321" r:id="rId64"/>
    <p:sldId id="260" r:id="rId65"/>
    <p:sldId id="264" r:id="rId66"/>
    <p:sldId id="322" r:id="rId67"/>
    <p:sldId id="262" r:id="rId68"/>
  </p:sldIdLst>
  <p:sldSz cx="9144000" cy="6858000" type="screen4x3"/>
  <p:notesSz cx="6888163" cy="100203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e" initials="H"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ka Amadi" userId="5041e58d89cbfacf" providerId="LiveId" clId="{ACA3EBDE-90E4-43F9-AFD9-B909834725BE}"/>
    <pc:docChg chg="undo custSel addSld delSld modSld sldOrd">
      <pc:chgData name="Chiaka Amadi" userId="5041e58d89cbfacf" providerId="LiveId" clId="{ACA3EBDE-90E4-43F9-AFD9-B909834725BE}" dt="2017-11-27T21:31:19.737" v="3866" actId="20577"/>
      <pc:docMkLst>
        <pc:docMk/>
      </pc:docMkLst>
      <pc:sldChg chg="del ord">
        <pc:chgData name="Chiaka Amadi" userId="5041e58d89cbfacf" providerId="LiveId" clId="{ACA3EBDE-90E4-43F9-AFD9-B909834725BE}" dt="2017-11-27T12:08:44.393" v="1660" actId="2696"/>
        <pc:sldMkLst>
          <pc:docMk/>
          <pc:sldMk cId="3274188395" sldId="257"/>
        </pc:sldMkLst>
      </pc:sldChg>
      <pc:sldChg chg="modSp">
        <pc:chgData name="Chiaka Amadi" userId="5041e58d89cbfacf" providerId="LiveId" clId="{ACA3EBDE-90E4-43F9-AFD9-B909834725BE}" dt="2017-11-27T21:08:56.285" v="3835" actId="404"/>
        <pc:sldMkLst>
          <pc:docMk/>
          <pc:sldMk cId="3444503373" sldId="260"/>
        </pc:sldMkLst>
        <pc:spChg chg="mod">
          <ac:chgData name="Chiaka Amadi" userId="5041e58d89cbfacf" providerId="LiveId" clId="{ACA3EBDE-90E4-43F9-AFD9-B909834725BE}" dt="2017-11-27T21:08:56.285" v="3835" actId="404"/>
          <ac:spMkLst>
            <pc:docMk/>
            <pc:sldMk cId="3444503373" sldId="260"/>
            <ac:spMk id="3" creationId="{00000000-0000-0000-0000-000000000000}"/>
          </ac:spMkLst>
        </pc:spChg>
      </pc:sldChg>
      <pc:sldChg chg="modSp ord">
        <pc:chgData name="Chiaka Amadi" userId="5041e58d89cbfacf" providerId="LiveId" clId="{ACA3EBDE-90E4-43F9-AFD9-B909834725BE}" dt="2017-11-27T11:16:09.474" v="817" actId="20577"/>
        <pc:sldMkLst>
          <pc:docMk/>
          <pc:sldMk cId="3188503060" sldId="261"/>
        </pc:sldMkLst>
        <pc:spChg chg="mod">
          <ac:chgData name="Chiaka Amadi" userId="5041e58d89cbfacf" providerId="LiveId" clId="{ACA3EBDE-90E4-43F9-AFD9-B909834725BE}" dt="2017-11-27T11:16:09.474" v="817" actId="20577"/>
          <ac:spMkLst>
            <pc:docMk/>
            <pc:sldMk cId="3188503060" sldId="261"/>
            <ac:spMk id="3" creationId="{00000000-0000-0000-0000-000000000000}"/>
          </ac:spMkLst>
        </pc:spChg>
      </pc:sldChg>
      <pc:sldChg chg="modSp ord modAnim">
        <pc:chgData name="Chiaka Amadi" userId="5041e58d89cbfacf" providerId="LiveId" clId="{ACA3EBDE-90E4-43F9-AFD9-B909834725BE}" dt="2017-11-27T11:31:21.387" v="852" actId="1076"/>
        <pc:sldMkLst>
          <pc:docMk/>
          <pc:sldMk cId="1037152688" sldId="266"/>
        </pc:sldMkLst>
        <pc:spChg chg="mod">
          <ac:chgData name="Chiaka Amadi" userId="5041e58d89cbfacf" providerId="LiveId" clId="{ACA3EBDE-90E4-43F9-AFD9-B909834725BE}" dt="2017-11-27T09:06:42.397" v="36" actId="20577"/>
          <ac:spMkLst>
            <pc:docMk/>
            <pc:sldMk cId="1037152688" sldId="266"/>
            <ac:spMk id="2" creationId="{00000000-0000-0000-0000-000000000000}"/>
          </ac:spMkLst>
        </pc:spChg>
        <pc:spChg chg="mod">
          <ac:chgData name="Chiaka Amadi" userId="5041e58d89cbfacf" providerId="LiveId" clId="{ACA3EBDE-90E4-43F9-AFD9-B909834725BE}" dt="2017-11-27T11:31:21.387" v="852" actId="1076"/>
          <ac:spMkLst>
            <pc:docMk/>
            <pc:sldMk cId="1037152688" sldId="266"/>
            <ac:spMk id="3" creationId="{00000000-0000-0000-0000-000000000000}"/>
          </ac:spMkLst>
        </pc:spChg>
      </pc:sldChg>
      <pc:sldChg chg="modSp ord">
        <pc:chgData name="Chiaka Amadi" userId="5041e58d89cbfacf" providerId="LiveId" clId="{ACA3EBDE-90E4-43F9-AFD9-B909834725BE}" dt="2017-11-27T11:36:04.051" v="1009" actId="20577"/>
        <pc:sldMkLst>
          <pc:docMk/>
          <pc:sldMk cId="598780484" sldId="269"/>
        </pc:sldMkLst>
        <pc:spChg chg="mod">
          <ac:chgData name="Chiaka Amadi" userId="5041e58d89cbfacf" providerId="LiveId" clId="{ACA3EBDE-90E4-43F9-AFD9-B909834725BE}" dt="2017-11-27T11:29:46.566" v="820" actId="27636"/>
          <ac:spMkLst>
            <pc:docMk/>
            <pc:sldMk cId="598780484" sldId="269"/>
            <ac:spMk id="2" creationId="{5E858CF2-F854-48F0-B818-3435B8D6F0F7}"/>
          </ac:spMkLst>
        </pc:spChg>
        <pc:spChg chg="mod">
          <ac:chgData name="Chiaka Amadi" userId="5041e58d89cbfacf" providerId="LiveId" clId="{ACA3EBDE-90E4-43F9-AFD9-B909834725BE}" dt="2017-11-27T11:36:04.051" v="1009" actId="20577"/>
          <ac:spMkLst>
            <pc:docMk/>
            <pc:sldMk cId="598780484" sldId="269"/>
            <ac:spMk id="3" creationId="{8AABE392-37A4-42F0-B55D-D709CD1D2F85}"/>
          </ac:spMkLst>
        </pc:spChg>
      </pc:sldChg>
      <pc:sldChg chg="addSp delSp modSp ord">
        <pc:chgData name="Chiaka Amadi" userId="5041e58d89cbfacf" providerId="LiveId" clId="{ACA3EBDE-90E4-43F9-AFD9-B909834725BE}" dt="2017-11-27T12:26:32.997" v="1735" actId="20577"/>
        <pc:sldMkLst>
          <pc:docMk/>
          <pc:sldMk cId="3690309974" sldId="270"/>
        </pc:sldMkLst>
        <pc:spChg chg="mod">
          <ac:chgData name="Chiaka Amadi" userId="5041e58d89cbfacf" providerId="LiveId" clId="{ACA3EBDE-90E4-43F9-AFD9-B909834725BE}" dt="2017-11-27T12:09:38.985" v="1726" actId="1076"/>
          <ac:spMkLst>
            <pc:docMk/>
            <pc:sldMk cId="3690309974" sldId="270"/>
            <ac:spMk id="2" creationId="{9A9B4108-EA16-4D3B-97EC-88415B396566}"/>
          </ac:spMkLst>
        </pc:spChg>
        <pc:spChg chg="del mod">
          <ac:chgData name="Chiaka Amadi" userId="5041e58d89cbfacf" providerId="LiveId" clId="{ACA3EBDE-90E4-43F9-AFD9-B909834725BE}" dt="2017-11-27T12:26:17.853" v="1733" actId="478"/>
          <ac:spMkLst>
            <pc:docMk/>
            <pc:sldMk cId="3690309974" sldId="270"/>
            <ac:spMk id="3" creationId="{5C2ACD75-1D0C-41C9-97E1-FF372602DB80}"/>
          </ac:spMkLst>
        </pc:spChg>
        <pc:picChg chg="add mod">
          <ac:chgData name="Chiaka Amadi" userId="5041e58d89cbfacf" providerId="LiveId" clId="{ACA3EBDE-90E4-43F9-AFD9-B909834725BE}" dt="2017-11-27T12:26:20.632" v="1734" actId="1076"/>
          <ac:picMkLst>
            <pc:docMk/>
            <pc:sldMk cId="3690309974" sldId="270"/>
            <ac:picMk id="4" creationId="{D5337DF1-4E2F-4F9C-9191-BCF14B48E626}"/>
          </ac:picMkLst>
        </pc:picChg>
      </pc:sldChg>
      <pc:sldChg chg="modSp">
        <pc:chgData name="Chiaka Amadi" userId="5041e58d89cbfacf" providerId="LiveId" clId="{ACA3EBDE-90E4-43F9-AFD9-B909834725BE}" dt="2017-11-27T12:50:13.153" v="2173" actId="12"/>
        <pc:sldMkLst>
          <pc:docMk/>
          <pc:sldMk cId="205233741" sldId="271"/>
        </pc:sldMkLst>
        <pc:spChg chg="mod">
          <ac:chgData name="Chiaka Amadi" userId="5041e58d89cbfacf" providerId="LiveId" clId="{ACA3EBDE-90E4-43F9-AFD9-B909834725BE}" dt="2017-11-27T12:36:57.472" v="1856" actId="1076"/>
          <ac:spMkLst>
            <pc:docMk/>
            <pc:sldMk cId="205233741" sldId="271"/>
            <ac:spMk id="2" creationId="{6A033DDF-FFAB-48D3-93D2-2E82BC95E193}"/>
          </ac:spMkLst>
        </pc:spChg>
        <pc:spChg chg="mod">
          <ac:chgData name="Chiaka Amadi" userId="5041e58d89cbfacf" providerId="LiveId" clId="{ACA3EBDE-90E4-43F9-AFD9-B909834725BE}" dt="2017-11-27T12:50:13.153" v="2173" actId="12"/>
          <ac:spMkLst>
            <pc:docMk/>
            <pc:sldMk cId="205233741" sldId="271"/>
            <ac:spMk id="3" creationId="{285C5BB5-7ED9-48CA-A1E1-40CA7B13BAD9}"/>
          </ac:spMkLst>
        </pc:spChg>
      </pc:sldChg>
      <pc:sldChg chg="modSp ord">
        <pc:chgData name="Chiaka Amadi" userId="5041e58d89cbfacf" providerId="LiveId" clId="{ACA3EBDE-90E4-43F9-AFD9-B909834725BE}" dt="2017-11-27T20:47:03.019" v="3772" actId="20577"/>
        <pc:sldMkLst>
          <pc:docMk/>
          <pc:sldMk cId="92103370" sldId="272"/>
        </pc:sldMkLst>
        <pc:spChg chg="mod">
          <ac:chgData name="Chiaka Amadi" userId="5041e58d89cbfacf" providerId="LiveId" clId="{ACA3EBDE-90E4-43F9-AFD9-B909834725BE}" dt="2017-11-27T12:54:54.599" v="2472" actId="20577"/>
          <ac:spMkLst>
            <pc:docMk/>
            <pc:sldMk cId="92103370" sldId="272"/>
            <ac:spMk id="2" creationId="{C344703B-FE23-4E41-A776-3C059481D689}"/>
          </ac:spMkLst>
        </pc:spChg>
        <pc:spChg chg="mod">
          <ac:chgData name="Chiaka Amadi" userId="5041e58d89cbfacf" providerId="LiveId" clId="{ACA3EBDE-90E4-43F9-AFD9-B909834725BE}" dt="2017-11-27T15:05:43.521" v="3354" actId="14100"/>
          <ac:spMkLst>
            <pc:docMk/>
            <pc:sldMk cId="92103370" sldId="272"/>
            <ac:spMk id="3" creationId="{7E352814-FEC1-4E9B-B22C-515E8150C403}"/>
          </ac:spMkLst>
        </pc:spChg>
      </pc:sldChg>
      <pc:sldChg chg="modSp ord">
        <pc:chgData name="Chiaka Amadi" userId="5041e58d89cbfacf" providerId="LiveId" clId="{ACA3EBDE-90E4-43F9-AFD9-B909834725BE}" dt="2017-11-27T20:47:04.755" v="3773" actId="20577"/>
        <pc:sldMkLst>
          <pc:docMk/>
          <pc:sldMk cId="2808211089" sldId="273"/>
        </pc:sldMkLst>
        <pc:spChg chg="mod">
          <ac:chgData name="Chiaka Amadi" userId="5041e58d89cbfacf" providerId="LiveId" clId="{ACA3EBDE-90E4-43F9-AFD9-B909834725BE}" dt="2017-11-27T14:42:55.871" v="2707" actId="20577"/>
          <ac:spMkLst>
            <pc:docMk/>
            <pc:sldMk cId="2808211089" sldId="273"/>
            <ac:spMk id="2" creationId="{4A0E6C15-97BA-4F02-AE94-D0FE010ED004}"/>
          </ac:spMkLst>
        </pc:spChg>
        <pc:spChg chg="mod">
          <ac:chgData name="Chiaka Amadi" userId="5041e58d89cbfacf" providerId="LiveId" clId="{ACA3EBDE-90E4-43F9-AFD9-B909834725BE}" dt="2017-11-27T15:03:58.536" v="3325" actId="20577"/>
          <ac:spMkLst>
            <pc:docMk/>
            <pc:sldMk cId="2808211089" sldId="273"/>
            <ac:spMk id="3" creationId="{AD5603E1-0693-476A-A620-8483E2EB8115}"/>
          </ac:spMkLst>
        </pc:spChg>
      </pc:sldChg>
      <pc:sldChg chg="modSp ord">
        <pc:chgData name="Chiaka Amadi" userId="5041e58d89cbfacf" providerId="LiveId" clId="{ACA3EBDE-90E4-43F9-AFD9-B909834725BE}" dt="2017-11-27T20:46:03.281" v="3771" actId="20577"/>
        <pc:sldMkLst>
          <pc:docMk/>
          <pc:sldMk cId="3971757789" sldId="274"/>
        </pc:sldMkLst>
        <pc:spChg chg="mod">
          <ac:chgData name="Chiaka Amadi" userId="5041e58d89cbfacf" providerId="LiveId" clId="{ACA3EBDE-90E4-43F9-AFD9-B909834725BE}" dt="2017-11-27T15:18:00.912" v="3396" actId="20577"/>
          <ac:spMkLst>
            <pc:docMk/>
            <pc:sldMk cId="3971757789" sldId="274"/>
            <ac:spMk id="2" creationId="{16FA5A48-556D-4F07-A7C3-1CB9F22D7DA4}"/>
          </ac:spMkLst>
        </pc:spChg>
        <pc:spChg chg="mod">
          <ac:chgData name="Chiaka Amadi" userId="5041e58d89cbfacf" providerId="LiveId" clId="{ACA3EBDE-90E4-43F9-AFD9-B909834725BE}" dt="2017-11-27T15:27:01.554" v="3768" actId="5793"/>
          <ac:spMkLst>
            <pc:docMk/>
            <pc:sldMk cId="3971757789" sldId="274"/>
            <ac:spMk id="3" creationId="{10FB8443-15BA-44E2-A8A0-DDB0BB852414}"/>
          </ac:spMkLst>
        </pc:spChg>
      </pc:sldChg>
      <pc:sldChg chg="modSp ord">
        <pc:chgData name="Chiaka Amadi" userId="5041e58d89cbfacf" providerId="LiveId" clId="{ACA3EBDE-90E4-43F9-AFD9-B909834725BE}" dt="2017-11-27T21:31:19.737" v="3866" actId="20577"/>
        <pc:sldMkLst>
          <pc:docMk/>
          <pc:sldMk cId="3513026140" sldId="275"/>
        </pc:sldMkLst>
        <pc:spChg chg="mod">
          <ac:chgData name="Chiaka Amadi" userId="5041e58d89cbfacf" providerId="LiveId" clId="{ACA3EBDE-90E4-43F9-AFD9-B909834725BE}" dt="2017-11-27T21:31:19.737" v="3866" actId="20577"/>
          <ac:spMkLst>
            <pc:docMk/>
            <pc:sldMk cId="3513026140" sldId="275"/>
            <ac:spMk id="2" creationId="{D14E1C1B-1CB0-486C-A38E-ECAC5BC310A8}"/>
          </ac:spMkLst>
        </pc:spChg>
      </pc:sldChg>
      <pc:sldChg chg="modSp add ord">
        <pc:chgData name="Chiaka Amadi" userId="5041e58d89cbfacf" providerId="LiveId" clId="{ACA3EBDE-90E4-43F9-AFD9-B909834725BE}" dt="2017-11-27T12:32:21.341" v="1804" actId="20577"/>
        <pc:sldMkLst>
          <pc:docMk/>
          <pc:sldMk cId="2501948888" sldId="277"/>
        </pc:sldMkLst>
        <pc:spChg chg="mod">
          <ac:chgData name="Chiaka Amadi" userId="5041e58d89cbfacf" providerId="LiveId" clId="{ACA3EBDE-90E4-43F9-AFD9-B909834725BE}" dt="2017-11-27T12:32:21.341" v="1804" actId="20577"/>
          <ac:spMkLst>
            <pc:docMk/>
            <pc:sldMk cId="2501948888" sldId="277"/>
            <ac:spMk id="3" creationId="{00000000-0000-0000-0000-000000000000}"/>
          </ac:spMkLst>
        </pc:spChg>
      </pc:sldChg>
      <pc:sldChg chg="add ord">
        <pc:chgData name="Chiaka Amadi" userId="5041e58d89cbfacf" providerId="LiveId" clId="{ACA3EBDE-90E4-43F9-AFD9-B909834725BE}" dt="2017-11-27T10:26:37.784" v="230" actId="20577"/>
        <pc:sldMkLst>
          <pc:docMk/>
          <pc:sldMk cId="2642736101" sldId="278"/>
        </pc:sldMkLst>
      </pc:sldChg>
      <pc:sldChg chg="add ord">
        <pc:chgData name="Chiaka Amadi" userId="5041e58d89cbfacf" providerId="LiveId" clId="{ACA3EBDE-90E4-43F9-AFD9-B909834725BE}" dt="2017-11-27T10:26:37.784" v="230" actId="20577"/>
        <pc:sldMkLst>
          <pc:docMk/>
          <pc:sldMk cId="867715412" sldId="279"/>
        </pc:sldMkLst>
      </pc:sldChg>
      <pc:sldChg chg="add ord">
        <pc:chgData name="Chiaka Amadi" userId="5041e58d89cbfacf" providerId="LiveId" clId="{ACA3EBDE-90E4-43F9-AFD9-B909834725BE}" dt="2017-11-27T10:26:37.784" v="230" actId="20577"/>
        <pc:sldMkLst>
          <pc:docMk/>
          <pc:sldMk cId="640106672" sldId="280"/>
        </pc:sldMkLst>
      </pc:sldChg>
      <pc:sldChg chg="modSp add ord">
        <pc:chgData name="Chiaka Amadi" userId="5041e58d89cbfacf" providerId="LiveId" clId="{ACA3EBDE-90E4-43F9-AFD9-B909834725BE}" dt="2017-11-27T12:26:36.449" v="1736" actId="20577"/>
        <pc:sldMkLst>
          <pc:docMk/>
          <pc:sldMk cId="1658859700" sldId="281"/>
        </pc:sldMkLst>
        <pc:spChg chg="mod">
          <ac:chgData name="Chiaka Amadi" userId="5041e58d89cbfacf" providerId="LiveId" clId="{ACA3EBDE-90E4-43F9-AFD9-B909834725BE}" dt="2017-11-27T11:44:36.826" v="1343" actId="14100"/>
          <ac:spMkLst>
            <pc:docMk/>
            <pc:sldMk cId="1658859700" sldId="281"/>
            <ac:spMk id="2" creationId="{00000000-0000-0000-0000-000000000000}"/>
          </ac:spMkLst>
        </pc:spChg>
        <pc:spChg chg="mod">
          <ac:chgData name="Chiaka Amadi" userId="5041e58d89cbfacf" providerId="LiveId" clId="{ACA3EBDE-90E4-43F9-AFD9-B909834725BE}" dt="2017-11-27T12:07:15.820" v="1659" actId="6549"/>
          <ac:spMkLst>
            <pc:docMk/>
            <pc:sldMk cId="1658859700" sldId="281"/>
            <ac:spMk id="3" creationId="{00000000-0000-0000-0000-000000000000}"/>
          </ac:spMkLst>
        </pc:spChg>
      </pc:sldChg>
      <pc:sldChg chg="modSp add">
        <pc:chgData name="Chiaka Amadi" userId="5041e58d89cbfacf" providerId="LiveId" clId="{ACA3EBDE-90E4-43F9-AFD9-B909834725BE}" dt="2017-11-27T11:42:10.344" v="1291" actId="20577"/>
        <pc:sldMkLst>
          <pc:docMk/>
          <pc:sldMk cId="2438911320" sldId="282"/>
        </pc:sldMkLst>
        <pc:spChg chg="mod">
          <ac:chgData name="Chiaka Amadi" userId="5041e58d89cbfacf" providerId="LiveId" clId="{ACA3EBDE-90E4-43F9-AFD9-B909834725BE}" dt="2017-11-27T11:31:44.255" v="856" actId="27636"/>
          <ac:spMkLst>
            <pc:docMk/>
            <pc:sldMk cId="2438911320" sldId="282"/>
            <ac:spMk id="2" creationId="{F2095197-BE8F-4AF9-B110-D5E2D17BB28F}"/>
          </ac:spMkLst>
        </pc:spChg>
        <pc:spChg chg="mod">
          <ac:chgData name="Chiaka Amadi" userId="5041e58d89cbfacf" providerId="LiveId" clId="{ACA3EBDE-90E4-43F9-AFD9-B909834725BE}" dt="2017-11-27T11:42:10.344" v="1291" actId="20577"/>
          <ac:spMkLst>
            <pc:docMk/>
            <pc:sldMk cId="2438911320" sldId="282"/>
            <ac:spMk id="3" creationId="{380C4551-CC0D-4A53-BC95-5A81C8D667FE}"/>
          </ac:spMkLst>
        </pc:spChg>
      </pc:sldChg>
      <pc:sldChg chg="modSp add">
        <pc:chgData name="Chiaka Amadi" userId="5041e58d89cbfacf" providerId="LiveId" clId="{ACA3EBDE-90E4-43F9-AFD9-B909834725BE}" dt="2017-11-27T11:40:15.140" v="1290" actId="20577"/>
        <pc:sldMkLst>
          <pc:docMk/>
          <pc:sldMk cId="1420318024" sldId="283"/>
        </pc:sldMkLst>
        <pc:spChg chg="mod">
          <ac:chgData name="Chiaka Amadi" userId="5041e58d89cbfacf" providerId="LiveId" clId="{ACA3EBDE-90E4-43F9-AFD9-B909834725BE}" dt="2017-11-27T11:40:15.140" v="1290" actId="20577"/>
          <ac:spMkLst>
            <pc:docMk/>
            <pc:sldMk cId="1420318024" sldId="283"/>
            <ac:spMk id="3" creationId="{8AABE392-37A4-42F0-B55D-D709CD1D2F85}"/>
          </ac:spMkLst>
        </pc:spChg>
      </pc:sldChg>
      <pc:sldChg chg="add">
        <pc:chgData name="Chiaka Amadi" userId="5041e58d89cbfacf" providerId="LiveId" clId="{ACA3EBDE-90E4-43F9-AFD9-B909834725BE}" dt="2017-11-27T15:22:40.669" v="3548" actId="20577"/>
        <pc:sldMkLst>
          <pc:docMk/>
          <pc:sldMk cId="2807665331" sldId="284"/>
        </pc:sldMkLst>
      </pc:sldChg>
    </pc:docChg>
  </pc:docChgLst>
  <pc:docChgLst>
    <pc:chgData name="Chiaka Amadi" userId="5041e58d89cbfacf" providerId="LiveId" clId="{11EC843F-44D0-41A5-9EA1-297F49F6CCBF}"/>
    <pc:docChg chg="undo custSel addSld delSld modSld sldOrd">
      <pc:chgData name="Chiaka Amadi" userId="5041e58d89cbfacf" providerId="LiveId" clId="{11EC843F-44D0-41A5-9EA1-297F49F6CCBF}" dt="2017-11-29T11:02:47.117" v="4067" actId="27636"/>
      <pc:docMkLst>
        <pc:docMk/>
      </pc:docMkLst>
      <pc:sldChg chg="addSp delSp modSp ord">
        <pc:chgData name="Chiaka Amadi" userId="5041e58d89cbfacf" providerId="LiveId" clId="{11EC843F-44D0-41A5-9EA1-297F49F6CCBF}" dt="2017-11-28T14:13:53.682" v="2325" actId="1076"/>
        <pc:sldMkLst>
          <pc:docMk/>
          <pc:sldMk cId="289961384" sldId="259"/>
        </pc:sldMkLst>
        <pc:spChg chg="mod">
          <ac:chgData name="Chiaka Amadi" userId="5041e58d89cbfacf" providerId="LiveId" clId="{11EC843F-44D0-41A5-9EA1-297F49F6CCBF}" dt="2017-11-28T14:12:54.205" v="2315" actId="1076"/>
          <ac:spMkLst>
            <pc:docMk/>
            <pc:sldMk cId="289961384" sldId="259"/>
            <ac:spMk id="2" creationId="{00000000-0000-0000-0000-000000000000}"/>
          </ac:spMkLst>
        </pc:spChg>
        <pc:spChg chg="del mod">
          <ac:chgData name="Chiaka Amadi" userId="5041e58d89cbfacf" providerId="LiveId" clId="{11EC843F-44D0-41A5-9EA1-297F49F6CCBF}" dt="2017-11-28T14:13:20.482" v="2319" actId="478"/>
          <ac:spMkLst>
            <pc:docMk/>
            <pc:sldMk cId="289961384" sldId="259"/>
            <ac:spMk id="3" creationId="{00000000-0000-0000-0000-000000000000}"/>
          </ac:spMkLst>
        </pc:spChg>
        <pc:spChg chg="add del">
          <ac:chgData name="Chiaka Amadi" userId="5041e58d89cbfacf" providerId="LiveId" clId="{11EC843F-44D0-41A5-9EA1-297F49F6CCBF}" dt="2017-11-28T14:13:15.754" v="2318" actId="478"/>
          <ac:spMkLst>
            <pc:docMk/>
            <pc:sldMk cId="289961384" sldId="259"/>
            <ac:spMk id="4" creationId="{C7C53A94-43BE-4FA7-B209-E3AE13875B61}"/>
          </ac:spMkLst>
        </pc:spChg>
        <pc:spChg chg="add mod">
          <ac:chgData name="Chiaka Amadi" userId="5041e58d89cbfacf" providerId="LiveId" clId="{11EC843F-44D0-41A5-9EA1-297F49F6CCBF}" dt="2017-11-28T14:13:53.682" v="2325" actId="1076"/>
          <ac:spMkLst>
            <pc:docMk/>
            <pc:sldMk cId="289961384" sldId="259"/>
            <ac:spMk id="5" creationId="{8F6C0C08-0C59-439A-977D-BBD4F48BDBF2}"/>
          </ac:spMkLst>
        </pc:spChg>
      </pc:sldChg>
      <pc:sldChg chg="modSp">
        <pc:chgData name="Chiaka Amadi" userId="5041e58d89cbfacf" providerId="LiveId" clId="{11EC843F-44D0-41A5-9EA1-297F49F6CCBF}" dt="2017-11-29T11:02:47.117" v="4067" actId="27636"/>
        <pc:sldMkLst>
          <pc:docMk/>
          <pc:sldMk cId="3444503373" sldId="260"/>
        </pc:sldMkLst>
        <pc:spChg chg="mod">
          <ac:chgData name="Chiaka Amadi" userId="5041e58d89cbfacf" providerId="LiveId" clId="{11EC843F-44D0-41A5-9EA1-297F49F6CCBF}" dt="2017-11-29T11:02:47.117" v="4067" actId="27636"/>
          <ac:spMkLst>
            <pc:docMk/>
            <pc:sldMk cId="3444503373" sldId="260"/>
            <ac:spMk id="3" creationId="{00000000-0000-0000-0000-000000000000}"/>
          </ac:spMkLst>
        </pc:spChg>
      </pc:sldChg>
      <pc:sldChg chg="del">
        <pc:chgData name="Chiaka Amadi" userId="5041e58d89cbfacf" providerId="LiveId" clId="{11EC843F-44D0-41A5-9EA1-297F49F6CCBF}" dt="2017-11-29T11:00:32.429" v="4065" actId="2696"/>
        <pc:sldMkLst>
          <pc:docMk/>
          <pc:sldMk cId="4203537599" sldId="263"/>
        </pc:sldMkLst>
      </pc:sldChg>
      <pc:sldChg chg="modSp">
        <pc:chgData name="Chiaka Amadi" userId="5041e58d89cbfacf" providerId="LiveId" clId="{11EC843F-44D0-41A5-9EA1-297F49F6CCBF}" dt="2017-11-29T10:48:38.861" v="4053" actId="404"/>
        <pc:sldMkLst>
          <pc:docMk/>
          <pc:sldMk cId="1569287233" sldId="264"/>
        </pc:sldMkLst>
        <pc:spChg chg="mod">
          <ac:chgData name="Chiaka Amadi" userId="5041e58d89cbfacf" providerId="LiveId" clId="{11EC843F-44D0-41A5-9EA1-297F49F6CCBF}" dt="2017-11-29T10:48:38.861" v="4053" actId="404"/>
          <ac:spMkLst>
            <pc:docMk/>
            <pc:sldMk cId="1569287233" sldId="264"/>
            <ac:spMk id="3" creationId="{00000000-0000-0000-0000-000000000000}"/>
          </ac:spMkLst>
        </pc:spChg>
      </pc:sldChg>
      <pc:sldChg chg="modSp del">
        <pc:chgData name="Chiaka Amadi" userId="5041e58d89cbfacf" providerId="LiveId" clId="{11EC843F-44D0-41A5-9EA1-297F49F6CCBF}" dt="2017-11-28T14:11:18.108" v="2313" actId="2696"/>
        <pc:sldMkLst>
          <pc:docMk/>
          <pc:sldMk cId="1109791872" sldId="267"/>
        </pc:sldMkLst>
        <pc:picChg chg="mod modCrop">
          <ac:chgData name="Chiaka Amadi" userId="5041e58d89cbfacf" providerId="LiveId" clId="{11EC843F-44D0-41A5-9EA1-297F49F6CCBF}" dt="2017-11-28T13:09:01.370" v="1337" actId="14100"/>
          <ac:picMkLst>
            <pc:docMk/>
            <pc:sldMk cId="1109791872" sldId="267"/>
            <ac:picMk id="4" creationId="{00000000-0000-0000-0000-000000000000}"/>
          </ac:picMkLst>
        </pc:picChg>
      </pc:sldChg>
      <pc:sldChg chg="addSp modSp ord">
        <pc:chgData name="Chiaka Amadi" userId="5041e58d89cbfacf" providerId="LiveId" clId="{11EC843F-44D0-41A5-9EA1-297F49F6CCBF}" dt="2017-11-28T11:05:25.585" v="741" actId="20577"/>
        <pc:sldMkLst>
          <pc:docMk/>
          <pc:sldMk cId="3690309974" sldId="270"/>
        </pc:sldMkLst>
        <pc:spChg chg="add mod">
          <ac:chgData name="Chiaka Amadi" userId="5041e58d89cbfacf" providerId="LiveId" clId="{11EC843F-44D0-41A5-9EA1-297F49F6CCBF}" dt="2017-11-28T11:05:25.585" v="741" actId="20577"/>
          <ac:spMkLst>
            <pc:docMk/>
            <pc:sldMk cId="3690309974" sldId="270"/>
            <ac:spMk id="5" creationId="{7E6F8A2E-9AA7-418F-8626-927917E45EB2}"/>
          </ac:spMkLst>
        </pc:spChg>
        <pc:picChg chg="mod">
          <ac:chgData name="Chiaka Amadi" userId="5041e58d89cbfacf" providerId="LiveId" clId="{11EC843F-44D0-41A5-9EA1-297F49F6CCBF}" dt="2017-11-28T11:03:50.381" v="513" actId="1076"/>
          <ac:picMkLst>
            <pc:docMk/>
            <pc:sldMk cId="3690309974" sldId="270"/>
            <ac:picMk id="4" creationId="{D5337DF1-4E2F-4F9C-9191-BCF14B48E626}"/>
          </ac:picMkLst>
        </pc:picChg>
      </pc:sldChg>
      <pc:sldChg chg="ord modAnim">
        <pc:chgData name="Chiaka Amadi" userId="5041e58d89cbfacf" providerId="LiveId" clId="{11EC843F-44D0-41A5-9EA1-297F49F6CCBF}" dt="2017-11-29T10:56:25.875" v="4061"/>
        <pc:sldMkLst>
          <pc:docMk/>
          <pc:sldMk cId="205233741" sldId="271"/>
        </pc:sldMkLst>
      </pc:sldChg>
      <pc:sldChg chg="ord">
        <pc:chgData name="Chiaka Amadi" userId="5041e58d89cbfacf" providerId="LiveId" clId="{11EC843F-44D0-41A5-9EA1-297F49F6CCBF}" dt="2017-11-29T10:23:20.241" v="3562"/>
        <pc:sldMkLst>
          <pc:docMk/>
          <pc:sldMk cId="92103370" sldId="272"/>
        </pc:sldMkLst>
      </pc:sldChg>
      <pc:sldChg chg="modSp ord">
        <pc:chgData name="Chiaka Amadi" userId="5041e58d89cbfacf" providerId="LiveId" clId="{11EC843F-44D0-41A5-9EA1-297F49F6CCBF}" dt="2017-11-29T10:42:55.119" v="3688" actId="20577"/>
        <pc:sldMkLst>
          <pc:docMk/>
          <pc:sldMk cId="2808211089" sldId="273"/>
        </pc:sldMkLst>
        <pc:spChg chg="mod">
          <ac:chgData name="Chiaka Amadi" userId="5041e58d89cbfacf" providerId="LiveId" clId="{11EC843F-44D0-41A5-9EA1-297F49F6CCBF}" dt="2017-11-29T10:42:55.119" v="3688" actId="20577"/>
          <ac:spMkLst>
            <pc:docMk/>
            <pc:sldMk cId="2808211089" sldId="273"/>
            <ac:spMk id="3" creationId="{AD5603E1-0693-476A-A620-8483E2EB8115}"/>
          </ac:spMkLst>
        </pc:spChg>
      </pc:sldChg>
      <pc:sldChg chg="ord">
        <pc:chgData name="Chiaka Amadi" userId="5041e58d89cbfacf" providerId="LiveId" clId="{11EC843F-44D0-41A5-9EA1-297F49F6CCBF}" dt="2017-11-28T14:11:02.943" v="2311" actId="1076"/>
        <pc:sldMkLst>
          <pc:docMk/>
          <pc:sldMk cId="3971757789" sldId="274"/>
        </pc:sldMkLst>
      </pc:sldChg>
      <pc:sldChg chg="addSp delSp modSp ord">
        <pc:chgData name="Chiaka Amadi" userId="5041e58d89cbfacf" providerId="LiveId" clId="{11EC843F-44D0-41A5-9EA1-297F49F6CCBF}" dt="2017-11-28T10:53:58.247" v="464" actId="1076"/>
        <pc:sldMkLst>
          <pc:docMk/>
          <pc:sldMk cId="3513026140" sldId="275"/>
        </pc:sldMkLst>
        <pc:spChg chg="mod">
          <ac:chgData name="Chiaka Amadi" userId="5041e58d89cbfacf" providerId="LiveId" clId="{11EC843F-44D0-41A5-9EA1-297F49F6CCBF}" dt="2017-11-27T21:38:49.498" v="3" actId="5793"/>
          <ac:spMkLst>
            <pc:docMk/>
            <pc:sldMk cId="3513026140" sldId="275"/>
            <ac:spMk id="2" creationId="{D14E1C1B-1CB0-486C-A38E-ECAC5BC310A8}"/>
          </ac:spMkLst>
        </pc:spChg>
        <pc:spChg chg="mod">
          <ac:chgData name="Chiaka Amadi" userId="5041e58d89cbfacf" providerId="LiveId" clId="{11EC843F-44D0-41A5-9EA1-297F49F6CCBF}" dt="2017-11-28T07:32:47.272" v="145" actId="5793"/>
          <ac:spMkLst>
            <pc:docMk/>
            <pc:sldMk cId="3513026140" sldId="275"/>
            <ac:spMk id="3" creationId="{2BD891D4-74D1-40BA-8AB5-9983AE820CCF}"/>
          </ac:spMkLst>
        </pc:spChg>
        <pc:spChg chg="add del mod">
          <ac:chgData name="Chiaka Amadi" userId="5041e58d89cbfacf" providerId="LiveId" clId="{11EC843F-44D0-41A5-9EA1-297F49F6CCBF}" dt="2017-11-27T22:11:35.508" v="51" actId="478"/>
          <ac:spMkLst>
            <pc:docMk/>
            <pc:sldMk cId="3513026140" sldId="275"/>
            <ac:spMk id="5" creationId="{91A854CD-C26C-4DC3-B484-AD0DB91EE825}"/>
          </ac:spMkLst>
        </pc:spChg>
        <pc:spChg chg="add del mod">
          <ac:chgData name="Chiaka Amadi" userId="5041e58d89cbfacf" providerId="LiveId" clId="{11EC843F-44D0-41A5-9EA1-297F49F6CCBF}" dt="2017-11-27T22:11:36.766" v="52" actId="478"/>
          <ac:spMkLst>
            <pc:docMk/>
            <pc:sldMk cId="3513026140" sldId="275"/>
            <ac:spMk id="6" creationId="{D9DB4120-84D3-4435-AA1A-DDB4A88C4C23}"/>
          </ac:spMkLst>
        </pc:spChg>
        <pc:spChg chg="add del mod">
          <ac:chgData name="Chiaka Amadi" userId="5041e58d89cbfacf" providerId="LiveId" clId="{11EC843F-44D0-41A5-9EA1-297F49F6CCBF}" dt="2017-11-27T22:11:38.723" v="53" actId="478"/>
          <ac:spMkLst>
            <pc:docMk/>
            <pc:sldMk cId="3513026140" sldId="275"/>
            <ac:spMk id="7" creationId="{5F9FCEF8-C68D-4D13-B243-850588812930}"/>
          </ac:spMkLst>
        </pc:spChg>
        <pc:spChg chg="add mod">
          <ac:chgData name="Chiaka Amadi" userId="5041e58d89cbfacf" providerId="LiveId" clId="{11EC843F-44D0-41A5-9EA1-297F49F6CCBF}" dt="2017-11-27T22:11:51.257" v="54" actId="255"/>
          <ac:spMkLst>
            <pc:docMk/>
            <pc:sldMk cId="3513026140" sldId="275"/>
            <ac:spMk id="8" creationId="{51FA931F-EC58-4CEB-9C59-3F8FB6499F1D}"/>
          </ac:spMkLst>
        </pc:spChg>
        <pc:spChg chg="add mod">
          <ac:chgData name="Chiaka Amadi" userId="5041e58d89cbfacf" providerId="LiveId" clId="{11EC843F-44D0-41A5-9EA1-297F49F6CCBF}" dt="2017-11-27T22:14:30.567" v="60" actId="1076"/>
          <ac:spMkLst>
            <pc:docMk/>
            <pc:sldMk cId="3513026140" sldId="275"/>
            <ac:spMk id="9" creationId="{BDB8CD45-AFB3-41B6-8026-2C7317DE241F}"/>
          </ac:spMkLst>
        </pc:spChg>
        <pc:spChg chg="add mod">
          <ac:chgData name="Chiaka Amadi" userId="5041e58d89cbfacf" providerId="LiveId" clId="{11EC843F-44D0-41A5-9EA1-297F49F6CCBF}" dt="2017-11-27T22:13:51.856" v="57" actId="1076"/>
          <ac:spMkLst>
            <pc:docMk/>
            <pc:sldMk cId="3513026140" sldId="275"/>
            <ac:spMk id="10" creationId="{64597904-2DA7-486C-8BCF-81BF906DBC62}"/>
          </ac:spMkLst>
        </pc:spChg>
        <pc:spChg chg="add mod">
          <ac:chgData name="Chiaka Amadi" userId="5041e58d89cbfacf" providerId="LiveId" clId="{11EC843F-44D0-41A5-9EA1-297F49F6CCBF}" dt="2017-11-28T07:33:06.617" v="147" actId="1076"/>
          <ac:spMkLst>
            <pc:docMk/>
            <pc:sldMk cId="3513026140" sldId="275"/>
            <ac:spMk id="11" creationId="{4B5B59D9-9D3C-4A36-9E32-E78B39FC3A01}"/>
          </ac:spMkLst>
        </pc:spChg>
        <pc:spChg chg="add mod">
          <ac:chgData name="Chiaka Amadi" userId="5041e58d89cbfacf" providerId="LiveId" clId="{11EC843F-44D0-41A5-9EA1-297F49F6CCBF}" dt="2017-11-27T22:15:31.667" v="62" actId="1076"/>
          <ac:spMkLst>
            <pc:docMk/>
            <pc:sldMk cId="3513026140" sldId="275"/>
            <ac:spMk id="12" creationId="{E95E19DB-3B54-4E0D-AEA5-EF3BD5D37A12}"/>
          </ac:spMkLst>
        </pc:spChg>
        <pc:spChg chg="add mod">
          <ac:chgData name="Chiaka Amadi" userId="5041e58d89cbfacf" providerId="LiveId" clId="{11EC843F-44D0-41A5-9EA1-297F49F6CCBF}" dt="2017-11-27T22:16:49.648" v="64" actId="1076"/>
          <ac:spMkLst>
            <pc:docMk/>
            <pc:sldMk cId="3513026140" sldId="275"/>
            <ac:spMk id="13" creationId="{BE8F8EEE-3349-42B4-AEB0-E67A768DEBAE}"/>
          </ac:spMkLst>
        </pc:spChg>
        <pc:spChg chg="add mod">
          <ac:chgData name="Chiaka Amadi" userId="5041e58d89cbfacf" providerId="LiveId" clId="{11EC843F-44D0-41A5-9EA1-297F49F6CCBF}" dt="2017-11-28T07:30:54.661" v="133" actId="1076"/>
          <ac:spMkLst>
            <pc:docMk/>
            <pc:sldMk cId="3513026140" sldId="275"/>
            <ac:spMk id="14" creationId="{644B2016-4471-4B2A-8E2F-F1ED5A54B0EE}"/>
          </ac:spMkLst>
        </pc:spChg>
        <pc:spChg chg="add mod">
          <ac:chgData name="Chiaka Amadi" userId="5041e58d89cbfacf" providerId="LiveId" clId="{11EC843F-44D0-41A5-9EA1-297F49F6CCBF}" dt="2017-11-27T22:19:54.974" v="70" actId="1076"/>
          <ac:spMkLst>
            <pc:docMk/>
            <pc:sldMk cId="3513026140" sldId="275"/>
            <ac:spMk id="15" creationId="{5B4A91D3-D0CA-4505-BD1C-616E7BD843A4}"/>
          </ac:spMkLst>
        </pc:spChg>
        <pc:spChg chg="add mod">
          <ac:chgData name="Chiaka Amadi" userId="5041e58d89cbfacf" providerId="LiveId" clId="{11EC843F-44D0-41A5-9EA1-297F49F6CCBF}" dt="2017-11-28T07:33:01.617" v="146" actId="1076"/>
          <ac:spMkLst>
            <pc:docMk/>
            <pc:sldMk cId="3513026140" sldId="275"/>
            <ac:spMk id="16" creationId="{272F3683-22FA-46BF-B5B0-65E416C4D60C}"/>
          </ac:spMkLst>
        </pc:spChg>
        <pc:spChg chg="add mod">
          <ac:chgData name="Chiaka Amadi" userId="5041e58d89cbfacf" providerId="LiveId" clId="{11EC843F-44D0-41A5-9EA1-297F49F6CCBF}" dt="2017-11-27T22:43:12.307" v="120" actId="1076"/>
          <ac:spMkLst>
            <pc:docMk/>
            <pc:sldMk cId="3513026140" sldId="275"/>
            <ac:spMk id="17" creationId="{A6152764-87BE-4823-9ADD-4D3698B84134}"/>
          </ac:spMkLst>
        </pc:spChg>
        <pc:spChg chg="add mod">
          <ac:chgData name="Chiaka Amadi" userId="5041e58d89cbfacf" providerId="LiveId" clId="{11EC843F-44D0-41A5-9EA1-297F49F6CCBF}" dt="2017-11-28T07:30:18.150" v="127" actId="1076"/>
          <ac:spMkLst>
            <pc:docMk/>
            <pc:sldMk cId="3513026140" sldId="275"/>
            <ac:spMk id="18" creationId="{4E1D4121-7504-4BE3-8898-C9494B900CE0}"/>
          </ac:spMkLst>
        </pc:spChg>
        <pc:spChg chg="add mod">
          <ac:chgData name="Chiaka Amadi" userId="5041e58d89cbfacf" providerId="LiveId" clId="{11EC843F-44D0-41A5-9EA1-297F49F6CCBF}" dt="2017-11-28T07:30:42.181" v="131" actId="1076"/>
          <ac:spMkLst>
            <pc:docMk/>
            <pc:sldMk cId="3513026140" sldId="275"/>
            <ac:spMk id="19" creationId="{0F81D033-46B5-49EC-AC95-A8BDDDCBF1F7}"/>
          </ac:spMkLst>
        </pc:spChg>
        <pc:spChg chg="add mod">
          <ac:chgData name="Chiaka Amadi" userId="5041e58d89cbfacf" providerId="LiveId" clId="{11EC843F-44D0-41A5-9EA1-297F49F6CCBF}" dt="2017-11-28T07:30:15.050" v="126" actId="1076"/>
          <ac:spMkLst>
            <pc:docMk/>
            <pc:sldMk cId="3513026140" sldId="275"/>
            <ac:spMk id="20" creationId="{2108D2E4-698F-4AAB-8713-7C9C87763D5F}"/>
          </ac:spMkLst>
        </pc:spChg>
        <pc:spChg chg="add mod">
          <ac:chgData name="Chiaka Amadi" userId="5041e58d89cbfacf" providerId="LiveId" clId="{11EC843F-44D0-41A5-9EA1-297F49F6CCBF}" dt="2017-11-27T22:42:58.639" v="119" actId="1076"/>
          <ac:spMkLst>
            <pc:docMk/>
            <pc:sldMk cId="3513026140" sldId="275"/>
            <ac:spMk id="21" creationId="{2B032F9E-C953-4313-80E9-73220260249D}"/>
          </ac:spMkLst>
        </pc:spChg>
        <pc:spChg chg="add mod">
          <ac:chgData name="Chiaka Amadi" userId="5041e58d89cbfacf" providerId="LiveId" clId="{11EC843F-44D0-41A5-9EA1-297F49F6CCBF}" dt="2017-11-27T22:28:58.545" v="88" actId="255"/>
          <ac:spMkLst>
            <pc:docMk/>
            <pc:sldMk cId="3513026140" sldId="275"/>
            <ac:spMk id="22" creationId="{2BB6B28E-D48D-4A75-B5C0-BCBE2B963956}"/>
          </ac:spMkLst>
        </pc:spChg>
        <pc:spChg chg="add mod">
          <ac:chgData name="Chiaka Amadi" userId="5041e58d89cbfacf" providerId="LiveId" clId="{11EC843F-44D0-41A5-9EA1-297F49F6CCBF}" dt="2017-11-27T22:33:24.808" v="98" actId="1076"/>
          <ac:spMkLst>
            <pc:docMk/>
            <pc:sldMk cId="3513026140" sldId="275"/>
            <ac:spMk id="23" creationId="{6A72C381-06CB-43B0-A209-A9898ABBCEEF}"/>
          </ac:spMkLst>
        </pc:spChg>
        <pc:spChg chg="add mod">
          <ac:chgData name="Chiaka Amadi" userId="5041e58d89cbfacf" providerId="LiveId" clId="{11EC843F-44D0-41A5-9EA1-297F49F6CCBF}" dt="2017-11-28T07:30:31.502" v="128" actId="1076"/>
          <ac:spMkLst>
            <pc:docMk/>
            <pc:sldMk cId="3513026140" sldId="275"/>
            <ac:spMk id="24" creationId="{190A4C6E-DDCE-4C17-A5F4-88BB87E90950}"/>
          </ac:spMkLst>
        </pc:spChg>
        <pc:spChg chg="add mod">
          <ac:chgData name="Chiaka Amadi" userId="5041e58d89cbfacf" providerId="LiveId" clId="{11EC843F-44D0-41A5-9EA1-297F49F6CCBF}" dt="2017-11-27T22:41:30.626" v="109" actId="1076"/>
          <ac:spMkLst>
            <pc:docMk/>
            <pc:sldMk cId="3513026140" sldId="275"/>
            <ac:spMk id="25" creationId="{F0464755-0175-4974-A098-4EB36AB0F643}"/>
          </ac:spMkLst>
        </pc:spChg>
        <pc:spChg chg="add mod">
          <ac:chgData name="Chiaka Amadi" userId="5041e58d89cbfacf" providerId="LiveId" clId="{11EC843F-44D0-41A5-9EA1-297F49F6CCBF}" dt="2017-11-27T22:41:40.739" v="111" actId="1076"/>
          <ac:spMkLst>
            <pc:docMk/>
            <pc:sldMk cId="3513026140" sldId="275"/>
            <ac:spMk id="26" creationId="{7CB39826-2393-49CC-9131-A1A6CAE7824B}"/>
          </ac:spMkLst>
        </pc:spChg>
        <pc:spChg chg="add mod">
          <ac:chgData name="Chiaka Amadi" userId="5041e58d89cbfacf" providerId="LiveId" clId="{11EC843F-44D0-41A5-9EA1-297F49F6CCBF}" dt="2017-11-28T07:32:32.899" v="141" actId="1076"/>
          <ac:spMkLst>
            <pc:docMk/>
            <pc:sldMk cId="3513026140" sldId="275"/>
            <ac:spMk id="27" creationId="{A5A33C0F-4F34-4776-AE55-0B616A5B2D7E}"/>
          </ac:spMkLst>
        </pc:spChg>
        <pc:spChg chg="add mod">
          <ac:chgData name="Chiaka Amadi" userId="5041e58d89cbfacf" providerId="LiveId" clId="{11EC843F-44D0-41A5-9EA1-297F49F6CCBF}" dt="2017-11-27T22:42:50.381" v="117" actId="1076"/>
          <ac:spMkLst>
            <pc:docMk/>
            <pc:sldMk cId="3513026140" sldId="275"/>
            <ac:spMk id="28" creationId="{BFC440C1-7ECF-435F-BB75-15424C285E02}"/>
          </ac:spMkLst>
        </pc:spChg>
        <pc:spChg chg="add mod">
          <ac:chgData name="Chiaka Amadi" userId="5041e58d89cbfacf" providerId="LiveId" clId="{11EC843F-44D0-41A5-9EA1-297F49F6CCBF}" dt="2017-11-27T22:44:50.547" v="124" actId="1076"/>
          <ac:spMkLst>
            <pc:docMk/>
            <pc:sldMk cId="3513026140" sldId="275"/>
            <ac:spMk id="29" creationId="{28217B0D-AFA9-4917-941D-D754738C242B}"/>
          </ac:spMkLst>
        </pc:spChg>
        <pc:picChg chg="add del mod">
          <ac:chgData name="Chiaka Amadi" userId="5041e58d89cbfacf" providerId="LiveId" clId="{11EC843F-44D0-41A5-9EA1-297F49F6CCBF}" dt="2017-11-27T22:08:04.444" v="43" actId="478"/>
          <ac:picMkLst>
            <pc:docMk/>
            <pc:sldMk cId="3513026140" sldId="275"/>
            <ac:picMk id="4" creationId="{AF6F4EB1-F0DE-4D30-824D-0584CAF4FF04}"/>
          </ac:picMkLst>
        </pc:picChg>
      </pc:sldChg>
      <pc:sldChg chg="addSp delSp modSp">
        <pc:chgData name="Chiaka Amadi" userId="5041e58d89cbfacf" providerId="LiveId" clId="{11EC843F-44D0-41A5-9EA1-297F49F6CCBF}" dt="2017-11-28T15:35:43.957" v="3026" actId="1076"/>
        <pc:sldMkLst>
          <pc:docMk/>
          <pc:sldMk cId="1682621838" sldId="276"/>
        </pc:sldMkLst>
        <pc:spChg chg="mod">
          <ac:chgData name="Chiaka Amadi" userId="5041e58d89cbfacf" providerId="LiveId" clId="{11EC843F-44D0-41A5-9EA1-297F49F6CCBF}" dt="2017-11-28T15:35:03.039" v="3023" actId="20577"/>
          <ac:spMkLst>
            <pc:docMk/>
            <pc:sldMk cId="1682621838" sldId="276"/>
            <ac:spMk id="2" creationId="{4BBA57A2-1C0A-44F5-99EF-CFEB353BE776}"/>
          </ac:spMkLst>
        </pc:spChg>
        <pc:spChg chg="del">
          <ac:chgData name="Chiaka Amadi" userId="5041e58d89cbfacf" providerId="LiveId" clId="{11EC843F-44D0-41A5-9EA1-297F49F6CCBF}" dt="2017-11-28T15:34:46.084" v="2981" actId="478"/>
          <ac:spMkLst>
            <pc:docMk/>
            <pc:sldMk cId="1682621838" sldId="276"/>
            <ac:spMk id="3" creationId="{89A84EDB-2A2A-4B6B-BD2D-D1C5C72F8D87}"/>
          </ac:spMkLst>
        </pc:spChg>
        <pc:picChg chg="add mod">
          <ac:chgData name="Chiaka Amadi" userId="5041e58d89cbfacf" providerId="LiveId" clId="{11EC843F-44D0-41A5-9EA1-297F49F6CCBF}" dt="2017-11-28T15:35:43.957" v="3026" actId="1076"/>
          <ac:picMkLst>
            <pc:docMk/>
            <pc:sldMk cId="1682621838" sldId="276"/>
            <ac:picMk id="4" creationId="{D88F28FE-3914-4B26-9571-539F565FACD3}"/>
          </ac:picMkLst>
        </pc:picChg>
      </pc:sldChg>
      <pc:sldChg chg="modSp ord">
        <pc:chgData name="Chiaka Amadi" userId="5041e58d89cbfacf" providerId="LiveId" clId="{11EC843F-44D0-41A5-9EA1-297F49F6CCBF}" dt="2017-11-28T14:11:09.094" v="2312" actId="1076"/>
        <pc:sldMkLst>
          <pc:docMk/>
          <pc:sldMk cId="2807665331" sldId="284"/>
        </pc:sldMkLst>
        <pc:spChg chg="mod">
          <ac:chgData name="Chiaka Amadi" userId="5041e58d89cbfacf" providerId="LiveId" clId="{11EC843F-44D0-41A5-9EA1-297F49F6CCBF}" dt="2017-11-28T07:38:47.373" v="358" actId="1076"/>
          <ac:spMkLst>
            <pc:docMk/>
            <pc:sldMk cId="2807665331" sldId="284"/>
            <ac:spMk id="3" creationId="{10FB8443-15BA-44E2-A8A0-DDB0BB852414}"/>
          </ac:spMkLst>
        </pc:spChg>
      </pc:sldChg>
      <pc:sldChg chg="modSp add">
        <pc:chgData name="Chiaka Amadi" userId="5041e58d89cbfacf" providerId="LiveId" clId="{11EC843F-44D0-41A5-9EA1-297F49F6CCBF}" dt="2017-11-28T15:41:34.979" v="3062" actId="20577"/>
        <pc:sldMkLst>
          <pc:docMk/>
          <pc:sldMk cId="3464550758" sldId="285"/>
        </pc:sldMkLst>
        <pc:spChg chg="mod">
          <ac:chgData name="Chiaka Amadi" userId="5041e58d89cbfacf" providerId="LiveId" clId="{11EC843F-44D0-41A5-9EA1-297F49F6CCBF}" dt="2017-11-28T15:41:34.979" v="3062" actId="20577"/>
          <ac:spMkLst>
            <pc:docMk/>
            <pc:sldMk cId="3464550758" sldId="285"/>
            <ac:spMk id="2" creationId="{DA4F75A8-2D7F-440C-B83E-690DC3CBB5BC}"/>
          </ac:spMkLst>
        </pc:spChg>
        <pc:spChg chg="mod">
          <ac:chgData name="Chiaka Amadi" userId="5041e58d89cbfacf" providerId="LiveId" clId="{11EC843F-44D0-41A5-9EA1-297F49F6CCBF}" dt="2017-11-28T14:02:07.667" v="1961" actId="20577"/>
          <ac:spMkLst>
            <pc:docMk/>
            <pc:sldMk cId="3464550758" sldId="285"/>
            <ac:spMk id="3" creationId="{D0542B56-2F14-4C1C-8FBB-193EAF7E3C7C}"/>
          </ac:spMkLst>
        </pc:spChg>
      </pc:sldChg>
      <pc:sldChg chg="addSp delSp modSp add">
        <pc:chgData name="Chiaka Amadi" userId="5041e58d89cbfacf" providerId="LiveId" clId="{11EC843F-44D0-41A5-9EA1-297F49F6CCBF}" dt="2017-11-28T13:55:24.690" v="1608" actId="1076"/>
        <pc:sldMkLst>
          <pc:docMk/>
          <pc:sldMk cId="2216620579" sldId="286"/>
        </pc:sldMkLst>
        <pc:spChg chg="mod">
          <ac:chgData name="Chiaka Amadi" userId="5041e58d89cbfacf" providerId="LiveId" clId="{11EC843F-44D0-41A5-9EA1-297F49F6CCBF}" dt="2017-11-28T12:22:29.893" v="1107" actId="20577"/>
          <ac:spMkLst>
            <pc:docMk/>
            <pc:sldMk cId="2216620579" sldId="286"/>
            <ac:spMk id="2" creationId="{E223D216-539F-48F6-B8AA-36D7385466C0}"/>
          </ac:spMkLst>
        </pc:spChg>
        <pc:spChg chg="del">
          <ac:chgData name="Chiaka Amadi" userId="5041e58d89cbfacf" providerId="LiveId" clId="{11EC843F-44D0-41A5-9EA1-297F49F6CCBF}" dt="2017-11-28T11:41:26.410" v="1012" actId="478"/>
          <ac:spMkLst>
            <pc:docMk/>
            <pc:sldMk cId="2216620579" sldId="286"/>
            <ac:spMk id="3" creationId="{17EC8ABC-1D5D-44C3-99E1-F362817CC70F}"/>
          </ac:spMkLst>
        </pc:spChg>
        <pc:spChg chg="add mod ord">
          <ac:chgData name="Chiaka Amadi" userId="5041e58d89cbfacf" providerId="LiveId" clId="{11EC843F-44D0-41A5-9EA1-297F49F6CCBF}" dt="2017-11-28T12:12:47.472" v="1033" actId="1076"/>
          <ac:spMkLst>
            <pc:docMk/>
            <pc:sldMk cId="2216620579" sldId="286"/>
            <ac:spMk id="5" creationId="{1BD9D1D9-AE87-4B44-B1FD-336DFD0AEB90}"/>
          </ac:spMkLst>
        </pc:spChg>
        <pc:spChg chg="add mod">
          <ac:chgData name="Chiaka Amadi" userId="5041e58d89cbfacf" providerId="LiveId" clId="{11EC843F-44D0-41A5-9EA1-297F49F6CCBF}" dt="2017-11-28T13:53:36.390" v="1599" actId="14100"/>
          <ac:spMkLst>
            <pc:docMk/>
            <pc:sldMk cId="2216620579" sldId="286"/>
            <ac:spMk id="6" creationId="{75E32839-CE75-40F8-A1F8-BFBC3BD9DEEC}"/>
          </ac:spMkLst>
        </pc:spChg>
        <pc:spChg chg="add mod">
          <ac:chgData name="Chiaka Amadi" userId="5041e58d89cbfacf" providerId="LiveId" clId="{11EC843F-44D0-41A5-9EA1-297F49F6CCBF}" dt="2017-11-28T13:53:40.937" v="1600" actId="14100"/>
          <ac:spMkLst>
            <pc:docMk/>
            <pc:sldMk cId="2216620579" sldId="286"/>
            <ac:spMk id="7" creationId="{F445479D-876C-49B8-AEFD-A635C01EC5F1}"/>
          </ac:spMkLst>
        </pc:spChg>
        <pc:spChg chg="add mod">
          <ac:chgData name="Chiaka Amadi" userId="5041e58d89cbfacf" providerId="LiveId" clId="{11EC843F-44D0-41A5-9EA1-297F49F6CCBF}" dt="2017-11-28T12:14:19.420" v="1048" actId="1076"/>
          <ac:spMkLst>
            <pc:docMk/>
            <pc:sldMk cId="2216620579" sldId="286"/>
            <ac:spMk id="8" creationId="{ADE14FCE-BE03-4958-8951-3DB3BB1EDB25}"/>
          </ac:spMkLst>
        </pc:spChg>
        <pc:picChg chg="add mod">
          <ac:chgData name="Chiaka Amadi" userId="5041e58d89cbfacf" providerId="LiveId" clId="{11EC843F-44D0-41A5-9EA1-297F49F6CCBF}" dt="2017-11-28T13:53:29.012" v="1597" actId="1076"/>
          <ac:picMkLst>
            <pc:docMk/>
            <pc:sldMk cId="2216620579" sldId="286"/>
            <ac:picMk id="4" creationId="{1D46E32E-059A-423B-A6A3-03860E8A0432}"/>
          </ac:picMkLst>
        </pc:picChg>
        <pc:picChg chg="add mod">
          <ac:chgData name="Chiaka Amadi" userId="5041e58d89cbfacf" providerId="LiveId" clId="{11EC843F-44D0-41A5-9EA1-297F49F6CCBF}" dt="2017-11-28T12:21:20.789" v="1094" actId="14100"/>
          <ac:picMkLst>
            <pc:docMk/>
            <pc:sldMk cId="2216620579" sldId="286"/>
            <ac:picMk id="9" creationId="{9FDEE43E-FE36-49A7-A22B-D4C8BA3B2A58}"/>
          </ac:picMkLst>
        </pc:picChg>
        <pc:picChg chg="add del">
          <ac:chgData name="Chiaka Amadi" userId="5041e58d89cbfacf" providerId="LiveId" clId="{11EC843F-44D0-41A5-9EA1-297F49F6CCBF}" dt="2017-11-28T12:17:39.795" v="1082" actId="478"/>
          <ac:picMkLst>
            <pc:docMk/>
            <pc:sldMk cId="2216620579" sldId="286"/>
            <ac:picMk id="10" creationId="{5B422CA7-5DFF-4528-8CA5-55FBAA7985E7}"/>
          </ac:picMkLst>
        </pc:picChg>
        <pc:picChg chg="add del">
          <ac:chgData name="Chiaka Amadi" userId="5041e58d89cbfacf" providerId="LiveId" clId="{11EC843F-44D0-41A5-9EA1-297F49F6CCBF}" dt="2017-11-28T12:17:52.858" v="1084" actId="478"/>
          <ac:picMkLst>
            <pc:docMk/>
            <pc:sldMk cId="2216620579" sldId="286"/>
            <ac:picMk id="11" creationId="{E3448605-47FC-4628-85B5-15AA25B93E67}"/>
          </ac:picMkLst>
        </pc:picChg>
        <pc:picChg chg="add del">
          <ac:chgData name="Chiaka Amadi" userId="5041e58d89cbfacf" providerId="LiveId" clId="{11EC843F-44D0-41A5-9EA1-297F49F6CCBF}" dt="2017-11-28T12:18:36.722" v="1086" actId="478"/>
          <ac:picMkLst>
            <pc:docMk/>
            <pc:sldMk cId="2216620579" sldId="286"/>
            <ac:picMk id="12" creationId="{EF0D4B13-70E0-4C5D-8B3C-27D4554472D8}"/>
          </ac:picMkLst>
        </pc:picChg>
        <pc:picChg chg="add del mod">
          <ac:chgData name="Chiaka Amadi" userId="5041e58d89cbfacf" providerId="LiveId" clId="{11EC843F-44D0-41A5-9EA1-297F49F6CCBF}" dt="2017-11-28T12:20:44.005" v="1090" actId="478"/>
          <ac:picMkLst>
            <pc:docMk/>
            <pc:sldMk cId="2216620579" sldId="286"/>
            <ac:picMk id="14" creationId="{135BEC42-EF89-4840-95F6-DF88D329AE6E}"/>
          </ac:picMkLst>
        </pc:picChg>
        <pc:picChg chg="add mod">
          <ac:chgData name="Chiaka Amadi" userId="5041e58d89cbfacf" providerId="LiveId" clId="{11EC843F-44D0-41A5-9EA1-297F49F6CCBF}" dt="2017-11-28T13:53:24.970" v="1596" actId="1076"/>
          <ac:picMkLst>
            <pc:docMk/>
            <pc:sldMk cId="2216620579" sldId="286"/>
            <ac:picMk id="16" creationId="{CAFA06EA-5967-4359-A244-C1B7A88E6F0C}"/>
          </ac:picMkLst>
        </pc:picChg>
        <pc:picChg chg="add del mod">
          <ac:chgData name="Chiaka Amadi" userId="5041e58d89cbfacf" providerId="LiveId" clId="{11EC843F-44D0-41A5-9EA1-297F49F6CCBF}" dt="2017-11-28T12:22:02.996" v="1101" actId="1076"/>
          <ac:picMkLst>
            <pc:docMk/>
            <pc:sldMk cId="2216620579" sldId="286"/>
            <ac:picMk id="17" creationId="{24E66C04-4307-4D38-85DF-A7B0C701FC07}"/>
          </ac:picMkLst>
        </pc:picChg>
        <pc:picChg chg="add mod">
          <ac:chgData name="Chiaka Amadi" userId="5041e58d89cbfacf" providerId="LiveId" clId="{11EC843F-44D0-41A5-9EA1-297F49F6CCBF}" dt="2017-11-28T13:53:45.996" v="1602" actId="1038"/>
          <ac:picMkLst>
            <pc:docMk/>
            <pc:sldMk cId="2216620579" sldId="286"/>
            <ac:picMk id="18" creationId="{8EA89AE9-1228-4484-8C54-2BB22FBD90F3}"/>
          </ac:picMkLst>
        </pc:picChg>
        <pc:picChg chg="add mod">
          <ac:chgData name="Chiaka Amadi" userId="5041e58d89cbfacf" providerId="LiveId" clId="{11EC843F-44D0-41A5-9EA1-297F49F6CCBF}" dt="2017-11-28T13:53:45.996" v="1602" actId="1038"/>
          <ac:picMkLst>
            <pc:docMk/>
            <pc:sldMk cId="2216620579" sldId="286"/>
            <ac:picMk id="19" creationId="{C6F948D7-8C78-45D6-A8BF-820C43AC79A5}"/>
          </ac:picMkLst>
        </pc:picChg>
        <pc:picChg chg="add mod">
          <ac:chgData name="Chiaka Amadi" userId="5041e58d89cbfacf" providerId="LiveId" clId="{11EC843F-44D0-41A5-9EA1-297F49F6CCBF}" dt="2017-11-28T13:55:24.690" v="1608" actId="1076"/>
          <ac:picMkLst>
            <pc:docMk/>
            <pc:sldMk cId="2216620579" sldId="286"/>
            <ac:picMk id="21" creationId="{CFE7FBB5-A91A-4143-822E-4982FDBA513B}"/>
          </ac:picMkLst>
        </pc:picChg>
      </pc:sldChg>
      <pc:sldChg chg="addSp delSp modSp add">
        <pc:chgData name="Chiaka Amadi" userId="5041e58d89cbfacf" providerId="LiveId" clId="{11EC843F-44D0-41A5-9EA1-297F49F6CCBF}" dt="2017-11-28T13:15:16.758" v="1484" actId="20577"/>
        <pc:sldMkLst>
          <pc:docMk/>
          <pc:sldMk cId="2086242719" sldId="287"/>
        </pc:sldMkLst>
        <pc:spChg chg="mod">
          <ac:chgData name="Chiaka Amadi" userId="5041e58d89cbfacf" providerId="LiveId" clId="{11EC843F-44D0-41A5-9EA1-297F49F6CCBF}" dt="2017-11-28T13:15:16.758" v="1484" actId="20577"/>
          <ac:spMkLst>
            <pc:docMk/>
            <pc:sldMk cId="2086242719" sldId="287"/>
            <ac:spMk id="2" creationId="{B6CCD01D-C11E-4C63-80F7-BB62AB85290B}"/>
          </ac:spMkLst>
        </pc:spChg>
        <pc:spChg chg="del">
          <ac:chgData name="Chiaka Amadi" userId="5041e58d89cbfacf" providerId="LiveId" clId="{11EC843F-44D0-41A5-9EA1-297F49F6CCBF}" dt="2017-11-28T13:08:06.663" v="1329" actId="478"/>
          <ac:spMkLst>
            <pc:docMk/>
            <pc:sldMk cId="2086242719" sldId="287"/>
            <ac:spMk id="3" creationId="{9EE200AE-B5C1-4C69-8771-1EE5E43FE100}"/>
          </ac:spMkLst>
        </pc:spChg>
        <pc:picChg chg="add mod">
          <ac:chgData name="Chiaka Amadi" userId="5041e58d89cbfacf" providerId="LiveId" clId="{11EC843F-44D0-41A5-9EA1-297F49F6CCBF}" dt="2017-11-28T13:09:20.432" v="1340" actId="14100"/>
          <ac:picMkLst>
            <pc:docMk/>
            <pc:sldMk cId="2086242719" sldId="287"/>
            <ac:picMk id="4" creationId="{8F44CB23-6016-42B3-BA88-3DEE97FAA7E1}"/>
          </ac:picMkLst>
        </pc:picChg>
      </pc:sldChg>
      <pc:sldChg chg="add del">
        <pc:chgData name="Chiaka Amadi" userId="5041e58d89cbfacf" providerId="LiveId" clId="{11EC843F-44D0-41A5-9EA1-297F49F6CCBF}" dt="2017-11-28T14:16:13.510" v="2327" actId="2696"/>
        <pc:sldMkLst>
          <pc:docMk/>
          <pc:sldMk cId="1722424970" sldId="288"/>
        </pc:sldMkLst>
      </pc:sldChg>
      <pc:sldChg chg="modSp add del">
        <pc:chgData name="Chiaka Amadi" userId="5041e58d89cbfacf" providerId="LiveId" clId="{11EC843F-44D0-41A5-9EA1-297F49F6CCBF}" dt="2017-11-28T15:10:43.559" v="2399" actId="2696"/>
        <pc:sldMkLst>
          <pc:docMk/>
          <pc:sldMk cId="3897561561" sldId="289"/>
        </pc:sldMkLst>
        <pc:spChg chg="mod">
          <ac:chgData name="Chiaka Amadi" userId="5041e58d89cbfacf" providerId="LiveId" clId="{11EC843F-44D0-41A5-9EA1-297F49F6CCBF}" dt="2017-11-28T14:16:41.338" v="2393" actId="20577"/>
          <ac:spMkLst>
            <pc:docMk/>
            <pc:sldMk cId="3897561561" sldId="289"/>
            <ac:spMk id="2" creationId="{9B0BDCF5-2344-49AB-B445-80798D0D1CF3}"/>
          </ac:spMkLst>
        </pc:spChg>
      </pc:sldChg>
      <pc:sldChg chg="addSp delSp modSp add">
        <pc:chgData name="Chiaka Amadi" userId="5041e58d89cbfacf" providerId="LiveId" clId="{11EC843F-44D0-41A5-9EA1-297F49F6CCBF}" dt="2017-11-29T10:52:09.553" v="4057" actId="1037"/>
        <pc:sldMkLst>
          <pc:docMk/>
          <pc:sldMk cId="1216202696" sldId="290"/>
        </pc:sldMkLst>
        <pc:spChg chg="mod">
          <ac:chgData name="Chiaka Amadi" userId="5041e58d89cbfacf" providerId="LiveId" clId="{11EC843F-44D0-41A5-9EA1-297F49F6CCBF}" dt="2017-11-28T12:44:25.381" v="1195" actId="1076"/>
          <ac:spMkLst>
            <pc:docMk/>
            <pc:sldMk cId="1216202696" sldId="290"/>
            <ac:spMk id="2" creationId="{E223D216-539F-48F6-B8AA-36D7385466C0}"/>
          </ac:spMkLst>
        </pc:spChg>
        <pc:spChg chg="mod">
          <ac:chgData name="Chiaka Amadi" userId="5041e58d89cbfacf" providerId="LiveId" clId="{11EC843F-44D0-41A5-9EA1-297F49F6CCBF}" dt="2017-11-28T12:44:35.098" v="1201" actId="1037"/>
          <ac:spMkLst>
            <pc:docMk/>
            <pc:sldMk cId="1216202696" sldId="290"/>
            <ac:spMk id="5" creationId="{1BD9D1D9-AE87-4B44-B1FD-336DFD0AEB90}"/>
          </ac:spMkLst>
        </pc:spChg>
        <pc:spChg chg="mod">
          <ac:chgData name="Chiaka Amadi" userId="5041e58d89cbfacf" providerId="LiveId" clId="{11EC843F-44D0-41A5-9EA1-297F49F6CCBF}" dt="2017-11-28T12:45:35.815" v="1208" actId="1076"/>
          <ac:spMkLst>
            <pc:docMk/>
            <pc:sldMk cId="1216202696" sldId="290"/>
            <ac:spMk id="6" creationId="{75E32839-CE75-40F8-A1F8-BFBC3BD9DEEC}"/>
          </ac:spMkLst>
        </pc:spChg>
        <pc:spChg chg="mod">
          <ac:chgData name="Chiaka Amadi" userId="5041e58d89cbfacf" providerId="LiveId" clId="{11EC843F-44D0-41A5-9EA1-297F49F6CCBF}" dt="2017-11-28T12:50:55.311" v="1270" actId="1038"/>
          <ac:spMkLst>
            <pc:docMk/>
            <pc:sldMk cId="1216202696" sldId="290"/>
            <ac:spMk id="7" creationId="{F445479D-876C-49B8-AEFD-A635C01EC5F1}"/>
          </ac:spMkLst>
        </pc:spChg>
        <pc:spChg chg="mod">
          <ac:chgData name="Chiaka Amadi" userId="5041e58d89cbfacf" providerId="LiveId" clId="{11EC843F-44D0-41A5-9EA1-297F49F6CCBF}" dt="2017-11-28T12:44:35.098" v="1201" actId="1037"/>
          <ac:spMkLst>
            <pc:docMk/>
            <pc:sldMk cId="1216202696" sldId="290"/>
            <ac:spMk id="8" creationId="{ADE14FCE-BE03-4958-8951-3DB3BB1EDB25}"/>
          </ac:spMkLst>
        </pc:spChg>
        <pc:spChg chg="add mod">
          <ac:chgData name="Chiaka Amadi" userId="5041e58d89cbfacf" providerId="LiveId" clId="{11EC843F-44D0-41A5-9EA1-297F49F6CCBF}" dt="2017-11-28T13:07:37.100" v="1312" actId="14100"/>
          <ac:spMkLst>
            <pc:docMk/>
            <pc:sldMk cId="1216202696" sldId="290"/>
            <ac:spMk id="13" creationId="{4D6E3F90-D14F-4479-8C14-CAFF9D402342}"/>
          </ac:spMkLst>
        </pc:spChg>
        <pc:spChg chg="add del">
          <ac:chgData name="Chiaka Amadi" userId="5041e58d89cbfacf" providerId="LiveId" clId="{11EC843F-44D0-41A5-9EA1-297F49F6CCBF}" dt="2017-11-28T13:02:32.302" v="1292" actId="14100"/>
          <ac:spMkLst>
            <pc:docMk/>
            <pc:sldMk cId="1216202696" sldId="290"/>
            <ac:spMk id="35" creationId="{46B8E0D5-DD47-4E9F-9C42-2626317803C2}"/>
          </ac:spMkLst>
        </pc:spChg>
        <pc:picChg chg="add del mod">
          <ac:chgData name="Chiaka Amadi" userId="5041e58d89cbfacf" providerId="LiveId" clId="{11EC843F-44D0-41A5-9EA1-297F49F6CCBF}" dt="2017-11-28T12:45:14.528" v="1202" actId="478"/>
          <ac:picMkLst>
            <pc:docMk/>
            <pc:sldMk cId="1216202696" sldId="290"/>
            <ac:picMk id="3" creationId="{953CDD05-30E2-4392-8635-BD9B70C4C8B8}"/>
          </ac:picMkLst>
        </pc:picChg>
        <pc:picChg chg="del mod">
          <ac:chgData name="Chiaka Amadi" userId="5041e58d89cbfacf" providerId="LiveId" clId="{11EC843F-44D0-41A5-9EA1-297F49F6CCBF}" dt="2017-11-28T12:43:07.761" v="1179" actId="478"/>
          <ac:picMkLst>
            <pc:docMk/>
            <pc:sldMk cId="1216202696" sldId="290"/>
            <ac:picMk id="4" creationId="{1D46E32E-059A-423B-A6A3-03860E8A0432}"/>
          </ac:picMkLst>
        </pc:picChg>
        <pc:picChg chg="del">
          <ac:chgData name="Chiaka Amadi" userId="5041e58d89cbfacf" providerId="LiveId" clId="{11EC843F-44D0-41A5-9EA1-297F49F6CCBF}" dt="2017-11-28T12:24:23.082" v="1136" actId="478"/>
          <ac:picMkLst>
            <pc:docMk/>
            <pc:sldMk cId="1216202696" sldId="290"/>
            <ac:picMk id="9" creationId="{9FDEE43E-FE36-49A7-A22B-D4C8BA3B2A58}"/>
          </ac:picMkLst>
        </pc:picChg>
        <pc:picChg chg="add del">
          <ac:chgData name="Chiaka Amadi" userId="5041e58d89cbfacf" providerId="LiveId" clId="{11EC843F-44D0-41A5-9EA1-297F49F6CCBF}" dt="2017-11-28T12:43:15.296" v="1181" actId="478"/>
          <ac:picMkLst>
            <pc:docMk/>
            <pc:sldMk cId="1216202696" sldId="290"/>
            <ac:picMk id="10" creationId="{63FE6EEF-8595-4268-9D17-CE2AD4C7D533}"/>
          </ac:picMkLst>
        </pc:picChg>
        <pc:picChg chg="add mod">
          <ac:chgData name="Chiaka Amadi" userId="5041e58d89cbfacf" providerId="LiveId" clId="{11EC843F-44D0-41A5-9EA1-297F49F6CCBF}" dt="2017-11-28T12:44:35.098" v="1201" actId="1037"/>
          <ac:picMkLst>
            <pc:docMk/>
            <pc:sldMk cId="1216202696" sldId="290"/>
            <ac:picMk id="12" creationId="{D82BAF8B-FADA-4C26-804F-8A21001B2143}"/>
          </ac:picMkLst>
        </pc:picChg>
        <pc:picChg chg="add mod">
          <ac:chgData name="Chiaka Amadi" userId="5041e58d89cbfacf" providerId="LiveId" clId="{11EC843F-44D0-41A5-9EA1-297F49F6CCBF}" dt="2017-11-28T12:45:39.935" v="1209" actId="1076"/>
          <ac:picMkLst>
            <pc:docMk/>
            <pc:sldMk cId="1216202696" sldId="290"/>
            <ac:picMk id="15" creationId="{EA19970B-69E0-46AE-9A94-929965CA26CF}"/>
          </ac:picMkLst>
        </pc:picChg>
        <pc:picChg chg="del">
          <ac:chgData name="Chiaka Amadi" userId="5041e58d89cbfacf" providerId="LiveId" clId="{11EC843F-44D0-41A5-9EA1-297F49F6CCBF}" dt="2017-11-28T12:24:21.314" v="1135" actId="478"/>
          <ac:picMkLst>
            <pc:docMk/>
            <pc:sldMk cId="1216202696" sldId="290"/>
            <ac:picMk id="16" creationId="{CAFA06EA-5967-4359-A244-C1B7A88E6F0C}"/>
          </ac:picMkLst>
        </pc:picChg>
        <pc:picChg chg="add mod">
          <ac:chgData name="Chiaka Amadi" userId="5041e58d89cbfacf" providerId="LiveId" clId="{11EC843F-44D0-41A5-9EA1-297F49F6CCBF}" dt="2017-11-28T12:44:35.098" v="1201" actId="1037"/>
          <ac:picMkLst>
            <pc:docMk/>
            <pc:sldMk cId="1216202696" sldId="290"/>
            <ac:picMk id="17" creationId="{8870B52B-018A-4BA2-A1DC-568B8260857C}"/>
          </ac:picMkLst>
        </pc:picChg>
        <pc:picChg chg="del mod">
          <ac:chgData name="Chiaka Amadi" userId="5041e58d89cbfacf" providerId="LiveId" clId="{11EC843F-44D0-41A5-9EA1-297F49F6CCBF}" dt="2017-11-28T12:36:24.993" v="1157" actId="478"/>
          <ac:picMkLst>
            <pc:docMk/>
            <pc:sldMk cId="1216202696" sldId="290"/>
            <ac:picMk id="18" creationId="{8EA89AE9-1228-4484-8C54-2BB22FBD90F3}"/>
          </ac:picMkLst>
        </pc:picChg>
        <pc:picChg chg="del">
          <ac:chgData name="Chiaka Amadi" userId="5041e58d89cbfacf" providerId="LiveId" clId="{11EC843F-44D0-41A5-9EA1-297F49F6CCBF}" dt="2017-11-28T12:26:28.002" v="1148" actId="478"/>
          <ac:picMkLst>
            <pc:docMk/>
            <pc:sldMk cId="1216202696" sldId="290"/>
            <ac:picMk id="19" creationId="{C6F948D7-8C78-45D6-A8BF-820C43AC79A5}"/>
          </ac:picMkLst>
        </pc:picChg>
        <pc:picChg chg="add mod">
          <ac:chgData name="Chiaka Amadi" userId="5041e58d89cbfacf" providerId="LiveId" clId="{11EC843F-44D0-41A5-9EA1-297F49F6CCBF}" dt="2017-11-28T12:46:31.489" v="1212" actId="1076"/>
          <ac:picMkLst>
            <pc:docMk/>
            <pc:sldMk cId="1216202696" sldId="290"/>
            <ac:picMk id="21" creationId="{5BE6F58F-90E2-4794-8D2C-2C08CBC273C7}"/>
          </ac:picMkLst>
        </pc:picChg>
        <pc:picChg chg="add del mod">
          <ac:chgData name="Chiaka Amadi" userId="5041e58d89cbfacf" providerId="LiveId" clId="{11EC843F-44D0-41A5-9EA1-297F49F6CCBF}" dt="2017-11-28T12:51:03.536" v="1271" actId="478"/>
          <ac:picMkLst>
            <pc:docMk/>
            <pc:sldMk cId="1216202696" sldId="290"/>
            <ac:picMk id="22" creationId="{D3421234-669B-41C6-9BCD-FCA454D57C15}"/>
          </ac:picMkLst>
        </pc:picChg>
        <pc:picChg chg="add del mod">
          <ac:chgData name="Chiaka Amadi" userId="5041e58d89cbfacf" providerId="LiveId" clId="{11EC843F-44D0-41A5-9EA1-297F49F6CCBF}" dt="2017-11-28T12:51:04.575" v="1272" actId="478"/>
          <ac:picMkLst>
            <pc:docMk/>
            <pc:sldMk cId="1216202696" sldId="290"/>
            <ac:picMk id="23" creationId="{572FAE43-15E6-41DB-A499-4DF093ACD591}"/>
          </ac:picMkLst>
        </pc:picChg>
        <pc:picChg chg="add del">
          <ac:chgData name="Chiaka Amadi" userId="5041e58d89cbfacf" providerId="LiveId" clId="{11EC843F-44D0-41A5-9EA1-297F49F6CCBF}" dt="2017-11-28T12:48:32.544" v="1222" actId="478"/>
          <ac:picMkLst>
            <pc:docMk/>
            <pc:sldMk cId="1216202696" sldId="290"/>
            <ac:picMk id="24" creationId="{776D8ED7-A3F8-40F9-8CC0-536848143859}"/>
          </ac:picMkLst>
        </pc:picChg>
        <pc:picChg chg="add del mod">
          <ac:chgData name="Chiaka Amadi" userId="5041e58d89cbfacf" providerId="LiveId" clId="{11EC843F-44D0-41A5-9EA1-297F49F6CCBF}" dt="2017-11-28T12:48:50.320" v="1225" actId="478"/>
          <ac:picMkLst>
            <pc:docMk/>
            <pc:sldMk cId="1216202696" sldId="290"/>
            <ac:picMk id="26" creationId="{79B6E427-53A9-4A2A-BBF6-4DE4925DC8AC}"/>
          </ac:picMkLst>
        </pc:picChg>
        <pc:picChg chg="add del mod">
          <ac:chgData name="Chiaka Amadi" userId="5041e58d89cbfacf" providerId="LiveId" clId="{11EC843F-44D0-41A5-9EA1-297F49F6CCBF}" dt="2017-11-28T12:51:05.624" v="1273" actId="478"/>
          <ac:picMkLst>
            <pc:docMk/>
            <pc:sldMk cId="1216202696" sldId="290"/>
            <ac:picMk id="28" creationId="{A2900BE6-D52F-416A-9986-71B485314B5F}"/>
          </ac:picMkLst>
        </pc:picChg>
        <pc:picChg chg="add mod">
          <ac:chgData name="Chiaka Amadi" userId="5041e58d89cbfacf" providerId="LiveId" clId="{11EC843F-44D0-41A5-9EA1-297F49F6CCBF}" dt="2017-11-28T12:50:48.035" v="1253" actId="1076"/>
          <ac:picMkLst>
            <pc:docMk/>
            <pc:sldMk cId="1216202696" sldId="290"/>
            <ac:picMk id="29" creationId="{39FE0E59-3D64-45AB-B4F8-34C668C2807B}"/>
          </ac:picMkLst>
        </pc:picChg>
        <pc:picChg chg="add mod">
          <ac:chgData name="Chiaka Amadi" userId="5041e58d89cbfacf" providerId="LiveId" clId="{11EC843F-44D0-41A5-9EA1-297F49F6CCBF}" dt="2017-11-28T13:00:24.042" v="1286" actId="1076"/>
          <ac:picMkLst>
            <pc:docMk/>
            <pc:sldMk cId="1216202696" sldId="290"/>
            <ac:picMk id="31" creationId="{44C3090B-B96C-4BCC-B920-B5F7683811E5}"/>
          </ac:picMkLst>
        </pc:picChg>
        <pc:picChg chg="add mod">
          <ac:chgData name="Chiaka Amadi" userId="5041e58d89cbfacf" providerId="LiveId" clId="{11EC843F-44D0-41A5-9EA1-297F49F6CCBF}" dt="2017-11-28T13:00:19.410" v="1285" actId="1076"/>
          <ac:picMkLst>
            <pc:docMk/>
            <pc:sldMk cId="1216202696" sldId="290"/>
            <ac:picMk id="33" creationId="{AD055758-34C9-471F-85A6-6FD22B78878E}"/>
          </ac:picMkLst>
        </pc:picChg>
        <pc:picChg chg="add mod">
          <ac:chgData name="Chiaka Amadi" userId="5041e58d89cbfacf" providerId="LiveId" clId="{11EC843F-44D0-41A5-9EA1-297F49F6CCBF}" dt="2017-11-28T13:00:35.452" v="1288" actId="1076"/>
          <ac:picMkLst>
            <pc:docMk/>
            <pc:sldMk cId="1216202696" sldId="290"/>
            <ac:picMk id="34" creationId="{75A97AC4-F0FC-4E4F-B9E5-7EA95EE7E476}"/>
          </ac:picMkLst>
        </pc:picChg>
        <pc:picChg chg="add mod">
          <ac:chgData name="Chiaka Amadi" userId="5041e58d89cbfacf" providerId="LiveId" clId="{11EC843F-44D0-41A5-9EA1-297F49F6CCBF}" dt="2017-11-29T10:52:09.553" v="4057" actId="1037"/>
          <ac:picMkLst>
            <pc:docMk/>
            <pc:sldMk cId="1216202696" sldId="290"/>
            <ac:picMk id="37" creationId="{AE25D169-2E62-42E1-B8A3-8959AAFB662A}"/>
          </ac:picMkLst>
        </pc:picChg>
        <pc:picChg chg="add mod">
          <ac:chgData name="Chiaka Amadi" userId="5041e58d89cbfacf" providerId="LiveId" clId="{11EC843F-44D0-41A5-9EA1-297F49F6CCBF}" dt="2017-11-29T10:52:09.553" v="4057" actId="1037"/>
          <ac:picMkLst>
            <pc:docMk/>
            <pc:sldMk cId="1216202696" sldId="290"/>
            <ac:picMk id="39" creationId="{E761A29C-551D-4DD5-90FC-9534E38F547F}"/>
          </ac:picMkLst>
        </pc:picChg>
        <pc:picChg chg="add mod">
          <ac:chgData name="Chiaka Amadi" userId="5041e58d89cbfacf" providerId="LiveId" clId="{11EC843F-44D0-41A5-9EA1-297F49F6CCBF}" dt="2017-11-29T10:52:09.553" v="4057" actId="1037"/>
          <ac:picMkLst>
            <pc:docMk/>
            <pc:sldMk cId="1216202696" sldId="290"/>
            <ac:picMk id="40" creationId="{12B3726A-E41A-44E1-A222-24BEEC8DCC3A}"/>
          </ac:picMkLst>
        </pc:picChg>
      </pc:sldChg>
      <pc:sldChg chg="addSp modSp add del">
        <pc:chgData name="Chiaka Amadi" userId="5041e58d89cbfacf" providerId="LiveId" clId="{11EC843F-44D0-41A5-9EA1-297F49F6CCBF}" dt="2017-11-28T13:07:54.877" v="1314" actId="2696"/>
        <pc:sldMkLst>
          <pc:docMk/>
          <pc:sldMk cId="1948917133" sldId="291"/>
        </pc:sldMkLst>
        <pc:spChg chg="mod">
          <ac:chgData name="Chiaka Amadi" userId="5041e58d89cbfacf" providerId="LiveId" clId="{11EC843F-44D0-41A5-9EA1-297F49F6CCBF}" dt="2017-11-28T12:23:28.152" v="1132" actId="14100"/>
          <ac:spMkLst>
            <pc:docMk/>
            <pc:sldMk cId="1948917133" sldId="291"/>
            <ac:spMk id="7" creationId="{F445479D-876C-49B8-AEFD-A635C01EC5F1}"/>
          </ac:spMkLst>
        </pc:spChg>
        <pc:picChg chg="add mod">
          <ac:chgData name="Chiaka Amadi" userId="5041e58d89cbfacf" providerId="LiveId" clId="{11EC843F-44D0-41A5-9EA1-297F49F6CCBF}" dt="2017-11-28T12:23:08.570" v="1127" actId="1036"/>
          <ac:picMkLst>
            <pc:docMk/>
            <pc:sldMk cId="1948917133" sldId="291"/>
            <ac:picMk id="3" creationId="{08B2CE0F-0D5C-41C7-B34A-0903C14AAF12}"/>
          </ac:picMkLst>
        </pc:picChg>
        <pc:picChg chg="mod">
          <ac:chgData name="Chiaka Amadi" userId="5041e58d89cbfacf" providerId="LiveId" clId="{11EC843F-44D0-41A5-9EA1-297F49F6CCBF}" dt="2017-11-28T12:23:24.371" v="1131" actId="1037"/>
          <ac:picMkLst>
            <pc:docMk/>
            <pc:sldMk cId="1948917133" sldId="291"/>
            <ac:picMk id="18" creationId="{8EA89AE9-1228-4484-8C54-2BB22FBD90F3}"/>
          </ac:picMkLst>
        </pc:picChg>
        <pc:picChg chg="mod">
          <ac:chgData name="Chiaka Amadi" userId="5041e58d89cbfacf" providerId="LiveId" clId="{11EC843F-44D0-41A5-9EA1-297F49F6CCBF}" dt="2017-11-28T12:23:21.131" v="1130" actId="1038"/>
          <ac:picMkLst>
            <pc:docMk/>
            <pc:sldMk cId="1948917133" sldId="291"/>
            <ac:picMk id="19" creationId="{C6F948D7-8C78-45D6-A8BF-820C43AC79A5}"/>
          </ac:picMkLst>
        </pc:picChg>
      </pc:sldChg>
      <pc:sldChg chg="modSp add">
        <pc:chgData name="Chiaka Amadi" userId="5041e58d89cbfacf" providerId="LiveId" clId="{11EC843F-44D0-41A5-9EA1-297F49F6CCBF}" dt="2017-11-28T13:55:50.948" v="1622" actId="20577"/>
        <pc:sldMkLst>
          <pc:docMk/>
          <pc:sldMk cId="2969204342" sldId="291"/>
        </pc:sldMkLst>
        <pc:spChg chg="mod">
          <ac:chgData name="Chiaka Amadi" userId="5041e58d89cbfacf" providerId="LiveId" clId="{11EC843F-44D0-41A5-9EA1-297F49F6CCBF}" dt="2017-11-28T13:13:24.791" v="1355" actId="20577"/>
          <ac:spMkLst>
            <pc:docMk/>
            <pc:sldMk cId="2969204342" sldId="291"/>
            <ac:spMk id="2" creationId="{2AA255C6-EF05-471A-BC4B-5D4A2D0093B3}"/>
          </ac:spMkLst>
        </pc:spChg>
        <pc:spChg chg="mod">
          <ac:chgData name="Chiaka Amadi" userId="5041e58d89cbfacf" providerId="LiveId" clId="{11EC843F-44D0-41A5-9EA1-297F49F6CCBF}" dt="2017-11-28T13:55:50.948" v="1622" actId="20577"/>
          <ac:spMkLst>
            <pc:docMk/>
            <pc:sldMk cId="2969204342" sldId="291"/>
            <ac:spMk id="3" creationId="{4E3637A1-89C5-4145-B596-4ABF2FB3F615}"/>
          </ac:spMkLst>
        </pc:spChg>
      </pc:sldChg>
      <pc:sldChg chg="modSp add del">
        <pc:chgData name="Chiaka Amadi" userId="5041e58d89cbfacf" providerId="LiveId" clId="{11EC843F-44D0-41A5-9EA1-297F49F6CCBF}" dt="2017-11-28T13:56:10.794" v="1632" actId="2696"/>
        <pc:sldMkLst>
          <pc:docMk/>
          <pc:sldMk cId="503100218" sldId="292"/>
        </pc:sldMkLst>
        <pc:spChg chg="mod">
          <ac:chgData name="Chiaka Amadi" userId="5041e58d89cbfacf" providerId="LiveId" clId="{11EC843F-44D0-41A5-9EA1-297F49F6CCBF}" dt="2017-11-28T13:15:28.614" v="1498" actId="20577"/>
          <ac:spMkLst>
            <pc:docMk/>
            <pc:sldMk cId="503100218" sldId="292"/>
            <ac:spMk id="2" creationId="{DB06C86A-D112-479A-81A4-07867605E6EF}"/>
          </ac:spMkLst>
        </pc:spChg>
      </pc:sldChg>
      <pc:sldChg chg="addSp modSp add del">
        <pc:chgData name="Chiaka Amadi" userId="5041e58d89cbfacf" providerId="LiveId" clId="{11EC843F-44D0-41A5-9EA1-297F49F6CCBF}" dt="2017-11-28T13:07:46.701" v="1313" actId="2696"/>
        <pc:sldMkLst>
          <pc:docMk/>
          <pc:sldMk cId="1596511787" sldId="292"/>
        </pc:sldMkLst>
        <pc:spChg chg="mod">
          <ac:chgData name="Chiaka Amadi" userId="5041e58d89cbfacf" providerId="LiveId" clId="{11EC843F-44D0-41A5-9EA1-297F49F6CCBF}" dt="2017-11-28T12:40:26.897" v="1174" actId="20577"/>
          <ac:spMkLst>
            <pc:docMk/>
            <pc:sldMk cId="1596511787" sldId="292"/>
            <ac:spMk id="2" creationId="{431CDC4F-B840-4D0F-99C0-B9DF59D2E63F}"/>
          </ac:spMkLst>
        </pc:spChg>
        <pc:picChg chg="add mod modCrop">
          <ac:chgData name="Chiaka Amadi" userId="5041e58d89cbfacf" providerId="LiveId" clId="{11EC843F-44D0-41A5-9EA1-297F49F6CCBF}" dt="2017-11-28T12:40:49.881" v="1178" actId="1076"/>
          <ac:picMkLst>
            <pc:docMk/>
            <pc:sldMk cId="1596511787" sldId="292"/>
            <ac:picMk id="4" creationId="{A32E064F-CF36-41B6-BBE6-CDFDA6D5634D}"/>
          </ac:picMkLst>
        </pc:picChg>
      </pc:sldChg>
      <pc:sldChg chg="modSp add ord">
        <pc:chgData name="Chiaka Amadi" userId="5041e58d89cbfacf" providerId="LiveId" clId="{11EC843F-44D0-41A5-9EA1-297F49F6CCBF}" dt="2017-11-28T15:45:08.530" v="3109" actId="20577"/>
        <pc:sldMkLst>
          <pc:docMk/>
          <pc:sldMk cId="1792370022" sldId="293"/>
        </pc:sldMkLst>
        <pc:spChg chg="mod">
          <ac:chgData name="Chiaka Amadi" userId="5041e58d89cbfacf" providerId="LiveId" clId="{11EC843F-44D0-41A5-9EA1-297F49F6CCBF}" dt="2017-11-28T15:45:08.530" v="3109" actId="20577"/>
          <ac:spMkLst>
            <pc:docMk/>
            <pc:sldMk cId="1792370022" sldId="293"/>
            <ac:spMk id="3" creationId="{4E3637A1-89C5-4145-B596-4ABF2FB3F615}"/>
          </ac:spMkLst>
        </pc:spChg>
      </pc:sldChg>
      <pc:sldChg chg="addSp delSp modSp add ord">
        <pc:chgData name="Chiaka Amadi" userId="5041e58d89cbfacf" providerId="LiveId" clId="{11EC843F-44D0-41A5-9EA1-297F49F6CCBF}" dt="2017-11-28T13:52:11.372" v="1585" actId="1037"/>
        <pc:sldMkLst>
          <pc:docMk/>
          <pc:sldMk cId="1916344706" sldId="294"/>
        </pc:sldMkLst>
        <pc:spChg chg="mod">
          <ac:chgData name="Chiaka Amadi" userId="5041e58d89cbfacf" providerId="LiveId" clId="{11EC843F-44D0-41A5-9EA1-297F49F6CCBF}" dt="2017-11-28T13:16:40.911" v="1502" actId="20577"/>
          <ac:spMkLst>
            <pc:docMk/>
            <pc:sldMk cId="1916344706" sldId="294"/>
            <ac:spMk id="2" creationId="{E223D216-539F-48F6-B8AA-36D7385466C0}"/>
          </ac:spMkLst>
        </pc:spChg>
        <pc:spChg chg="mod">
          <ac:chgData name="Chiaka Amadi" userId="5041e58d89cbfacf" providerId="LiveId" clId="{11EC843F-44D0-41A5-9EA1-297F49F6CCBF}" dt="2017-11-28T13:25:19.654" v="1537" actId="1036"/>
          <ac:spMkLst>
            <pc:docMk/>
            <pc:sldMk cId="1916344706" sldId="294"/>
            <ac:spMk id="6" creationId="{75E32839-CE75-40F8-A1F8-BFBC3BD9DEEC}"/>
          </ac:spMkLst>
        </pc:spChg>
        <pc:spChg chg="mod">
          <ac:chgData name="Chiaka Amadi" userId="5041e58d89cbfacf" providerId="LiveId" clId="{11EC843F-44D0-41A5-9EA1-297F49F6CCBF}" dt="2017-11-28T13:50:43.254" v="1571" actId="14100"/>
          <ac:spMkLst>
            <pc:docMk/>
            <pc:sldMk cId="1916344706" sldId="294"/>
            <ac:spMk id="7" creationId="{F445479D-876C-49B8-AEFD-A635C01EC5F1}"/>
          </ac:spMkLst>
        </pc:spChg>
        <pc:spChg chg="mod">
          <ac:chgData name="Chiaka Amadi" userId="5041e58d89cbfacf" providerId="LiveId" clId="{11EC843F-44D0-41A5-9EA1-297F49F6CCBF}" dt="2017-11-28T13:51:54.851" v="1580" actId="14100"/>
          <ac:spMkLst>
            <pc:docMk/>
            <pc:sldMk cId="1916344706" sldId="294"/>
            <ac:spMk id="13" creationId="{4D6E3F90-D14F-4479-8C14-CAFF9D402342}"/>
          </ac:spMkLst>
        </pc:spChg>
        <pc:picChg chg="add mod">
          <ac:chgData name="Chiaka Amadi" userId="5041e58d89cbfacf" providerId="LiveId" clId="{11EC843F-44D0-41A5-9EA1-297F49F6CCBF}" dt="2017-11-28T13:16:54.477" v="1508" actId="1076"/>
          <ac:picMkLst>
            <pc:docMk/>
            <pc:sldMk cId="1916344706" sldId="294"/>
            <ac:picMk id="4" creationId="{AE010BEF-B214-4184-8B3F-209DCF3F8E3F}"/>
          </ac:picMkLst>
        </pc:picChg>
        <pc:picChg chg="add mod">
          <ac:chgData name="Chiaka Amadi" userId="5041e58d89cbfacf" providerId="LiveId" clId="{11EC843F-44D0-41A5-9EA1-297F49F6CCBF}" dt="2017-11-28T13:25:11.359" v="1533" actId="1036"/>
          <ac:picMkLst>
            <pc:docMk/>
            <pc:sldMk cId="1916344706" sldId="294"/>
            <ac:picMk id="10" creationId="{33AAF09C-E517-4724-A0BA-1B68111345A4}"/>
          </ac:picMkLst>
        </pc:picChg>
        <pc:picChg chg="del">
          <ac:chgData name="Chiaka Amadi" userId="5041e58d89cbfacf" providerId="LiveId" clId="{11EC843F-44D0-41A5-9EA1-297F49F6CCBF}" dt="2017-11-28T13:16:45.110" v="1504" actId="478"/>
          <ac:picMkLst>
            <pc:docMk/>
            <pc:sldMk cId="1916344706" sldId="294"/>
            <ac:picMk id="12" creationId="{D82BAF8B-FADA-4C26-804F-8A21001B2143}"/>
          </ac:picMkLst>
        </pc:picChg>
        <pc:picChg chg="add mod">
          <ac:chgData name="Chiaka Amadi" userId="5041e58d89cbfacf" providerId="LiveId" clId="{11EC843F-44D0-41A5-9EA1-297F49F6CCBF}" dt="2017-11-28T13:25:11.359" v="1533" actId="1036"/>
          <ac:picMkLst>
            <pc:docMk/>
            <pc:sldMk cId="1916344706" sldId="294"/>
            <ac:picMk id="14" creationId="{19471AFC-1999-4AB5-A471-BD979453D312}"/>
          </ac:picMkLst>
        </pc:picChg>
        <pc:picChg chg="del">
          <ac:chgData name="Chiaka Amadi" userId="5041e58d89cbfacf" providerId="LiveId" clId="{11EC843F-44D0-41A5-9EA1-297F49F6CCBF}" dt="2017-11-28T13:17:00.614" v="1509" actId="478"/>
          <ac:picMkLst>
            <pc:docMk/>
            <pc:sldMk cId="1916344706" sldId="294"/>
            <ac:picMk id="15" creationId="{EA19970B-69E0-46AE-9A94-929965CA26CF}"/>
          </ac:picMkLst>
        </pc:picChg>
        <pc:picChg chg="add del">
          <ac:chgData name="Chiaka Amadi" userId="5041e58d89cbfacf" providerId="LiveId" clId="{11EC843F-44D0-41A5-9EA1-297F49F6CCBF}" dt="2017-11-28T13:26:27.429" v="1542" actId="478"/>
          <ac:picMkLst>
            <pc:docMk/>
            <pc:sldMk cId="1916344706" sldId="294"/>
            <ac:picMk id="16" creationId="{60CAA8E3-D7C5-4D31-B427-B1BB8E53ECAC}"/>
          </ac:picMkLst>
        </pc:picChg>
        <pc:picChg chg="del">
          <ac:chgData name="Chiaka Amadi" userId="5041e58d89cbfacf" providerId="LiveId" clId="{11EC843F-44D0-41A5-9EA1-297F49F6CCBF}" dt="2017-11-28T13:16:43.942" v="1503" actId="478"/>
          <ac:picMkLst>
            <pc:docMk/>
            <pc:sldMk cId="1916344706" sldId="294"/>
            <ac:picMk id="17" creationId="{8870B52B-018A-4BA2-A1DC-568B8260857C}"/>
          </ac:picMkLst>
        </pc:picChg>
        <pc:picChg chg="add mod">
          <ac:chgData name="Chiaka Amadi" userId="5041e58d89cbfacf" providerId="LiveId" clId="{11EC843F-44D0-41A5-9EA1-297F49F6CCBF}" dt="2017-11-28T13:50:32.860" v="1568" actId="14100"/>
          <ac:picMkLst>
            <pc:docMk/>
            <pc:sldMk cId="1916344706" sldId="294"/>
            <ac:picMk id="19" creationId="{8CAE1A05-CA0D-457A-AF4F-A29B78B1126B}"/>
          </ac:picMkLst>
        </pc:picChg>
        <pc:picChg chg="del">
          <ac:chgData name="Chiaka Amadi" userId="5041e58d89cbfacf" providerId="LiveId" clId="{11EC843F-44D0-41A5-9EA1-297F49F6CCBF}" dt="2017-11-28T13:17:02.166" v="1510" actId="478"/>
          <ac:picMkLst>
            <pc:docMk/>
            <pc:sldMk cId="1916344706" sldId="294"/>
            <ac:picMk id="21" creationId="{5BE6F58F-90E2-4794-8D2C-2C08CBC273C7}"/>
          </ac:picMkLst>
        </pc:picChg>
        <pc:picChg chg="add mod">
          <ac:chgData name="Chiaka Amadi" userId="5041e58d89cbfacf" providerId="LiveId" clId="{11EC843F-44D0-41A5-9EA1-297F49F6CCBF}" dt="2017-11-28T13:50:40.492" v="1570" actId="1076"/>
          <ac:picMkLst>
            <pc:docMk/>
            <pc:sldMk cId="1916344706" sldId="294"/>
            <ac:picMk id="22" creationId="{CBA4E07E-AD10-44F7-A2F9-C70921FDA287}"/>
          </ac:picMkLst>
        </pc:picChg>
        <pc:picChg chg="add mod">
          <ac:chgData name="Chiaka Amadi" userId="5041e58d89cbfacf" providerId="LiveId" clId="{11EC843F-44D0-41A5-9EA1-297F49F6CCBF}" dt="2017-11-28T13:52:11.372" v="1585" actId="1037"/>
          <ac:picMkLst>
            <pc:docMk/>
            <pc:sldMk cId="1916344706" sldId="294"/>
            <ac:picMk id="24" creationId="{DBA255B1-CF82-417C-8B7D-BB81E217FEA8}"/>
          </ac:picMkLst>
        </pc:picChg>
        <pc:picChg chg="add mod">
          <ac:chgData name="Chiaka Amadi" userId="5041e58d89cbfacf" providerId="LiveId" clId="{11EC843F-44D0-41A5-9EA1-297F49F6CCBF}" dt="2017-11-28T13:30:14.316" v="1562" actId="1076"/>
          <ac:picMkLst>
            <pc:docMk/>
            <pc:sldMk cId="1916344706" sldId="294"/>
            <ac:picMk id="26" creationId="{E745FB96-01C0-4F20-B093-9ED8F289BFC3}"/>
          </ac:picMkLst>
        </pc:picChg>
        <pc:picChg chg="add mod">
          <ac:chgData name="Chiaka Amadi" userId="5041e58d89cbfacf" providerId="LiveId" clId="{11EC843F-44D0-41A5-9EA1-297F49F6CCBF}" dt="2017-11-28T13:51:43.130" v="1578" actId="1076"/>
          <ac:picMkLst>
            <pc:docMk/>
            <pc:sldMk cId="1916344706" sldId="294"/>
            <ac:picMk id="28" creationId="{D0AFB6D3-4AEA-4E4D-96CF-9E5B85BC3659}"/>
          </ac:picMkLst>
        </pc:picChg>
        <pc:picChg chg="del">
          <ac:chgData name="Chiaka Amadi" userId="5041e58d89cbfacf" providerId="LiveId" clId="{11EC843F-44D0-41A5-9EA1-297F49F6CCBF}" dt="2017-11-28T13:25:25.797" v="1538" actId="478"/>
          <ac:picMkLst>
            <pc:docMk/>
            <pc:sldMk cId="1916344706" sldId="294"/>
            <ac:picMk id="29" creationId="{39FE0E59-3D64-45AB-B4F8-34C668C2807B}"/>
          </ac:picMkLst>
        </pc:picChg>
        <pc:picChg chg="del">
          <ac:chgData name="Chiaka Amadi" userId="5041e58d89cbfacf" providerId="LiveId" clId="{11EC843F-44D0-41A5-9EA1-297F49F6CCBF}" dt="2017-11-28T13:30:22.045" v="1564" actId="478"/>
          <ac:picMkLst>
            <pc:docMk/>
            <pc:sldMk cId="1916344706" sldId="294"/>
            <ac:picMk id="31" creationId="{44C3090B-B96C-4BCC-B920-B5F7683811E5}"/>
          </ac:picMkLst>
        </pc:picChg>
        <pc:picChg chg="del">
          <ac:chgData name="Chiaka Amadi" userId="5041e58d89cbfacf" providerId="LiveId" clId="{11EC843F-44D0-41A5-9EA1-297F49F6CCBF}" dt="2017-11-28T13:30:22.045" v="1564" actId="478"/>
          <ac:picMkLst>
            <pc:docMk/>
            <pc:sldMk cId="1916344706" sldId="294"/>
            <ac:picMk id="33" creationId="{AD055758-34C9-471F-85A6-6FD22B78878E}"/>
          </ac:picMkLst>
        </pc:picChg>
        <pc:picChg chg="del mod">
          <ac:chgData name="Chiaka Amadi" userId="5041e58d89cbfacf" providerId="LiveId" clId="{11EC843F-44D0-41A5-9EA1-297F49F6CCBF}" dt="2017-11-28T13:30:22.045" v="1564" actId="478"/>
          <ac:picMkLst>
            <pc:docMk/>
            <pc:sldMk cId="1916344706" sldId="294"/>
            <ac:picMk id="34" creationId="{75A97AC4-F0FC-4E4F-B9E5-7EA95EE7E476}"/>
          </ac:picMkLst>
        </pc:picChg>
        <pc:picChg chg="add mod">
          <ac:chgData name="Chiaka Amadi" userId="5041e58d89cbfacf" providerId="LiveId" clId="{11EC843F-44D0-41A5-9EA1-297F49F6CCBF}" dt="2017-11-28T13:52:07.530" v="1582" actId="1076"/>
          <ac:picMkLst>
            <pc:docMk/>
            <pc:sldMk cId="1916344706" sldId="294"/>
            <ac:picMk id="36" creationId="{F478A330-5F21-49BE-A9E0-24F464EFFAA5}"/>
          </ac:picMkLst>
        </pc:picChg>
        <pc:picChg chg="del">
          <ac:chgData name="Chiaka Amadi" userId="5041e58d89cbfacf" providerId="LiveId" clId="{11EC843F-44D0-41A5-9EA1-297F49F6CCBF}" dt="2017-11-28T13:27:17.629" v="1552" actId="478"/>
          <ac:picMkLst>
            <pc:docMk/>
            <pc:sldMk cId="1916344706" sldId="294"/>
            <ac:picMk id="37" creationId="{AE25D169-2E62-42E1-B8A3-8959AAFB662A}"/>
          </ac:picMkLst>
        </pc:picChg>
        <pc:picChg chg="del">
          <ac:chgData name="Chiaka Amadi" userId="5041e58d89cbfacf" providerId="LiveId" clId="{11EC843F-44D0-41A5-9EA1-297F49F6CCBF}" dt="2017-11-28T13:27:11.093" v="1550" actId="478"/>
          <ac:picMkLst>
            <pc:docMk/>
            <pc:sldMk cId="1916344706" sldId="294"/>
            <ac:picMk id="39" creationId="{E761A29C-551D-4DD5-90FC-9534E38F547F}"/>
          </ac:picMkLst>
        </pc:picChg>
        <pc:picChg chg="del">
          <ac:chgData name="Chiaka Amadi" userId="5041e58d89cbfacf" providerId="LiveId" clId="{11EC843F-44D0-41A5-9EA1-297F49F6CCBF}" dt="2017-11-28T13:27:11.869" v="1551" actId="478"/>
          <ac:picMkLst>
            <pc:docMk/>
            <pc:sldMk cId="1916344706" sldId="294"/>
            <ac:picMk id="40" creationId="{12B3726A-E41A-44E1-A222-24BEEC8DCC3A}"/>
          </ac:picMkLst>
        </pc:picChg>
      </pc:sldChg>
      <pc:sldChg chg="modSp add ord">
        <pc:chgData name="Chiaka Amadi" userId="5041e58d89cbfacf" providerId="LiveId" clId="{11EC843F-44D0-41A5-9EA1-297F49F6CCBF}" dt="2017-11-28T15:45:25.859" v="3112" actId="5793"/>
        <pc:sldMkLst>
          <pc:docMk/>
          <pc:sldMk cId="477807555" sldId="295"/>
        </pc:sldMkLst>
        <pc:spChg chg="mod">
          <ac:chgData name="Chiaka Amadi" userId="5041e58d89cbfacf" providerId="LiveId" clId="{11EC843F-44D0-41A5-9EA1-297F49F6CCBF}" dt="2017-11-28T15:45:25.859" v="3112" actId="5793"/>
          <ac:spMkLst>
            <pc:docMk/>
            <pc:sldMk cId="477807555" sldId="295"/>
            <ac:spMk id="3" creationId="{4E3637A1-89C5-4145-B596-4ABF2FB3F615}"/>
          </ac:spMkLst>
        </pc:spChg>
      </pc:sldChg>
      <pc:sldChg chg="modSp add ord">
        <pc:chgData name="Chiaka Amadi" userId="5041e58d89cbfacf" providerId="LiveId" clId="{11EC843F-44D0-41A5-9EA1-297F49F6CCBF}" dt="2017-11-28T15:45:37.895" v="3115" actId="5793"/>
        <pc:sldMkLst>
          <pc:docMk/>
          <pc:sldMk cId="537368917" sldId="296"/>
        </pc:sldMkLst>
        <pc:spChg chg="mod">
          <ac:chgData name="Chiaka Amadi" userId="5041e58d89cbfacf" providerId="LiveId" clId="{11EC843F-44D0-41A5-9EA1-297F49F6CCBF}" dt="2017-11-28T15:45:37.895" v="3115" actId="5793"/>
          <ac:spMkLst>
            <pc:docMk/>
            <pc:sldMk cId="537368917" sldId="296"/>
            <ac:spMk id="3" creationId="{4E3637A1-89C5-4145-B596-4ABF2FB3F615}"/>
          </ac:spMkLst>
        </pc:spChg>
      </pc:sldChg>
      <pc:sldChg chg="addSp modSp add ord">
        <pc:chgData name="Chiaka Amadi" userId="5041e58d89cbfacf" providerId="LiveId" clId="{11EC843F-44D0-41A5-9EA1-297F49F6CCBF}" dt="2017-11-28T15:45:54.607" v="3116" actId="1076"/>
        <pc:sldMkLst>
          <pc:docMk/>
          <pc:sldMk cId="2270542791" sldId="297"/>
        </pc:sldMkLst>
        <pc:spChg chg="add mod">
          <ac:chgData name="Chiaka Amadi" userId="5041e58d89cbfacf" providerId="LiveId" clId="{11EC843F-44D0-41A5-9EA1-297F49F6CCBF}" dt="2017-11-28T15:45:54.607" v="3116" actId="1076"/>
          <ac:spMkLst>
            <pc:docMk/>
            <pc:sldMk cId="2270542791" sldId="297"/>
            <ac:spMk id="3" creationId="{5BBAC5CB-11FD-433A-B81B-8BB32973319A}"/>
          </ac:spMkLst>
        </pc:spChg>
        <pc:picChg chg="mod">
          <ac:chgData name="Chiaka Amadi" userId="5041e58d89cbfacf" providerId="LiveId" clId="{11EC843F-44D0-41A5-9EA1-297F49F6CCBF}" dt="2017-11-28T13:57:55.938" v="1640" actId="1076"/>
          <ac:picMkLst>
            <pc:docMk/>
            <pc:sldMk cId="2270542791" sldId="297"/>
            <ac:picMk id="4" creationId="{8F44CB23-6016-42B3-BA88-3DEE97FAA7E1}"/>
          </ac:picMkLst>
        </pc:picChg>
      </pc:sldChg>
      <pc:sldChg chg="modSp add del">
        <pc:chgData name="Chiaka Amadi" userId="5041e58d89cbfacf" providerId="LiveId" clId="{11EC843F-44D0-41A5-9EA1-297F49F6CCBF}" dt="2017-11-28T14:14:28.131" v="2326" actId="2696"/>
        <pc:sldMkLst>
          <pc:docMk/>
          <pc:sldMk cId="871427133" sldId="298"/>
        </pc:sldMkLst>
        <pc:spChg chg="mod">
          <ac:chgData name="Chiaka Amadi" userId="5041e58d89cbfacf" providerId="LiveId" clId="{11EC843F-44D0-41A5-9EA1-297F49F6CCBF}" dt="2017-11-28T14:05:49.443" v="2003" actId="20577"/>
          <ac:spMkLst>
            <pc:docMk/>
            <pc:sldMk cId="871427133" sldId="298"/>
            <ac:spMk id="2" creationId="{07211EE8-A906-4E69-AF5D-548A189C5553}"/>
          </ac:spMkLst>
        </pc:spChg>
        <pc:spChg chg="mod">
          <ac:chgData name="Chiaka Amadi" userId="5041e58d89cbfacf" providerId="LiveId" clId="{11EC843F-44D0-41A5-9EA1-297F49F6CCBF}" dt="2017-11-28T14:10:09.242" v="2309" actId="20577"/>
          <ac:spMkLst>
            <pc:docMk/>
            <pc:sldMk cId="871427133" sldId="298"/>
            <ac:spMk id="3" creationId="{46DC27E7-8225-4B77-8C7E-7BB09579BFB8}"/>
          </ac:spMkLst>
        </pc:spChg>
      </pc:sldChg>
      <pc:sldChg chg="add ord">
        <pc:chgData name="Chiaka Amadi" userId="5041e58d89cbfacf" providerId="LiveId" clId="{11EC843F-44D0-41A5-9EA1-297F49F6CCBF}" dt="2017-11-28T15:09:52.744" v="2396" actId="1076"/>
        <pc:sldMkLst>
          <pc:docMk/>
          <pc:sldMk cId="3695444762" sldId="298"/>
        </pc:sldMkLst>
      </pc:sldChg>
      <pc:sldChg chg="modSp add ord">
        <pc:chgData name="Chiaka Amadi" userId="5041e58d89cbfacf" providerId="LiveId" clId="{11EC843F-44D0-41A5-9EA1-297F49F6CCBF}" dt="2017-11-28T15:29:17.773" v="2782" actId="20577"/>
        <pc:sldMkLst>
          <pc:docMk/>
          <pc:sldMk cId="3662144625" sldId="299"/>
        </pc:sldMkLst>
        <pc:spChg chg="mod">
          <ac:chgData name="Chiaka Amadi" userId="5041e58d89cbfacf" providerId="LiveId" clId="{11EC843F-44D0-41A5-9EA1-297F49F6CCBF}" dt="2017-11-28T15:11:09.167" v="2409" actId="20577"/>
          <ac:spMkLst>
            <pc:docMk/>
            <pc:sldMk cId="3662144625" sldId="299"/>
            <ac:spMk id="2" creationId="{00000000-0000-0000-0000-000000000000}"/>
          </ac:spMkLst>
        </pc:spChg>
        <pc:spChg chg="mod">
          <ac:chgData name="Chiaka Amadi" userId="5041e58d89cbfacf" providerId="LiveId" clId="{11EC843F-44D0-41A5-9EA1-297F49F6CCBF}" dt="2017-11-28T15:29:17.773" v="2782" actId="20577"/>
          <ac:spMkLst>
            <pc:docMk/>
            <pc:sldMk cId="3662144625" sldId="299"/>
            <ac:spMk id="5" creationId="{8F6C0C08-0C59-439A-977D-BBD4F48BDBF2}"/>
          </ac:spMkLst>
        </pc:spChg>
      </pc:sldChg>
      <pc:sldChg chg="addSp delSp modSp ord modAnim">
        <pc:chgData name="Chiaka Amadi" userId="5041e58d89cbfacf" providerId="LiveId" clId="{11EC843F-44D0-41A5-9EA1-297F49F6CCBF}" dt="2017-11-29T10:38:50.861" v="3600" actId="14100"/>
        <pc:sldMkLst>
          <pc:docMk/>
          <pc:sldMk cId="3834304547" sldId="303"/>
        </pc:sldMkLst>
        <pc:spChg chg="mod">
          <ac:chgData name="Chiaka Amadi" userId="5041e58d89cbfacf" providerId="LiveId" clId="{11EC843F-44D0-41A5-9EA1-297F49F6CCBF}" dt="2017-11-29T10:38:40.077" v="3598" actId="14100"/>
          <ac:spMkLst>
            <pc:docMk/>
            <pc:sldMk cId="3834304547" sldId="303"/>
            <ac:spMk id="2" creationId="{00000000-0000-0000-0000-000000000000}"/>
          </ac:spMkLst>
        </pc:spChg>
        <pc:spChg chg="del">
          <ac:chgData name="Chiaka Amadi" userId="5041e58d89cbfacf" providerId="LiveId" clId="{11EC843F-44D0-41A5-9EA1-297F49F6CCBF}" dt="2017-11-29T10:37:50.422" v="3591"/>
          <ac:spMkLst>
            <pc:docMk/>
            <pc:sldMk cId="3834304547" sldId="303"/>
            <ac:spMk id="3" creationId="{00000000-0000-0000-0000-000000000000}"/>
          </ac:spMkLst>
        </pc:spChg>
        <pc:picChg chg="add mod">
          <ac:chgData name="Chiaka Amadi" userId="5041e58d89cbfacf" providerId="LiveId" clId="{11EC843F-44D0-41A5-9EA1-297F49F6CCBF}" dt="2017-11-29T10:38:50.861" v="3600" actId="14100"/>
          <ac:picMkLst>
            <pc:docMk/>
            <pc:sldMk cId="3834304547" sldId="303"/>
            <ac:picMk id="4" creationId="{0A1381E4-5B08-4569-88BB-A42245CF9C35}"/>
          </ac:picMkLst>
        </pc:picChg>
      </pc:sldChg>
      <pc:sldChg chg="del">
        <pc:chgData name="Chiaka Amadi" userId="5041e58d89cbfacf" providerId="LiveId" clId="{11EC843F-44D0-41A5-9EA1-297F49F6CCBF}" dt="2017-11-29T11:00:26.090" v="4064" actId="2696"/>
        <pc:sldMkLst>
          <pc:docMk/>
          <pc:sldMk cId="3147178928" sldId="304"/>
        </pc:sldMkLst>
      </pc:sldChg>
      <pc:sldChg chg="modSp">
        <pc:chgData name="Chiaka Amadi" userId="5041e58d89cbfacf" providerId="LiveId" clId="{11EC843F-44D0-41A5-9EA1-297F49F6CCBF}" dt="2017-11-29T10:57:10.004" v="4063" actId="20577"/>
        <pc:sldMkLst>
          <pc:docMk/>
          <pc:sldMk cId="1758897712" sldId="307"/>
        </pc:sldMkLst>
        <pc:spChg chg="mod">
          <ac:chgData name="Chiaka Amadi" userId="5041e58d89cbfacf" providerId="LiveId" clId="{11EC843F-44D0-41A5-9EA1-297F49F6CCBF}" dt="2017-11-29T10:57:10.004" v="4063" actId="20577"/>
          <ac:spMkLst>
            <pc:docMk/>
            <pc:sldMk cId="1758897712" sldId="307"/>
            <ac:spMk id="3" creationId="{00000000-0000-0000-0000-000000000000}"/>
          </ac:spMkLst>
        </pc:spChg>
      </pc:sldChg>
      <pc:sldChg chg="modSp">
        <pc:chgData name="Chiaka Amadi" userId="5041e58d89cbfacf" providerId="LiveId" clId="{11EC843F-44D0-41A5-9EA1-297F49F6CCBF}" dt="2017-11-29T10:19:53.130" v="3538" actId="1037"/>
        <pc:sldMkLst>
          <pc:docMk/>
          <pc:sldMk cId="326694055" sldId="309"/>
        </pc:sldMkLst>
        <pc:spChg chg="mod">
          <ac:chgData name="Chiaka Amadi" userId="5041e58d89cbfacf" providerId="LiveId" clId="{11EC843F-44D0-41A5-9EA1-297F49F6CCBF}" dt="2017-11-29T10:19:53.130" v="3538" actId="1037"/>
          <ac:spMkLst>
            <pc:docMk/>
            <pc:sldMk cId="326694055" sldId="309"/>
            <ac:spMk id="3" creationId="{00000000-0000-0000-0000-000000000000}"/>
          </ac:spMkLst>
        </pc:spChg>
      </pc:sldChg>
      <pc:sldChg chg="ord">
        <pc:chgData name="Chiaka Amadi" userId="5041e58d89cbfacf" providerId="LiveId" clId="{11EC843F-44D0-41A5-9EA1-297F49F6CCBF}" dt="2017-11-29T10:23:20.241" v="3562"/>
        <pc:sldMkLst>
          <pc:docMk/>
          <pc:sldMk cId="313674459" sldId="311"/>
        </pc:sldMkLst>
      </pc:sldChg>
      <pc:sldChg chg="modSp">
        <pc:chgData name="Chiaka Amadi" userId="5041e58d89cbfacf" providerId="LiveId" clId="{11EC843F-44D0-41A5-9EA1-297F49F6CCBF}" dt="2017-11-29T10:21:27.890" v="3561" actId="20578"/>
        <pc:sldMkLst>
          <pc:docMk/>
          <pc:sldMk cId="3391819296" sldId="312"/>
        </pc:sldMkLst>
        <pc:spChg chg="mod">
          <ac:chgData name="Chiaka Amadi" userId="5041e58d89cbfacf" providerId="LiveId" clId="{11EC843F-44D0-41A5-9EA1-297F49F6CCBF}" dt="2017-11-29T10:21:27.890" v="3561" actId="20578"/>
          <ac:spMkLst>
            <pc:docMk/>
            <pc:sldMk cId="3391819296" sldId="312"/>
            <ac:spMk id="3" creationId="{00000000-0000-0000-0000-000000000000}"/>
          </ac:spMkLst>
        </pc:spChg>
      </pc:sldChg>
      <pc:sldChg chg="modSp">
        <pc:chgData name="Chiaka Amadi" userId="5041e58d89cbfacf" providerId="LiveId" clId="{11EC843F-44D0-41A5-9EA1-297F49F6CCBF}" dt="2017-11-29T09:54:54.974" v="3150"/>
        <pc:sldMkLst>
          <pc:docMk/>
          <pc:sldMk cId="1356515560" sldId="315"/>
        </pc:sldMkLst>
        <pc:spChg chg="mod">
          <ac:chgData name="Chiaka Amadi" userId="5041e58d89cbfacf" providerId="LiveId" clId="{11EC843F-44D0-41A5-9EA1-297F49F6CCBF}" dt="2017-11-29T09:54:54.974" v="3150"/>
          <ac:spMkLst>
            <pc:docMk/>
            <pc:sldMk cId="1356515560" sldId="315"/>
            <ac:spMk id="4" creationId="{00000000-0000-0000-0000-000000000000}"/>
          </ac:spMkLst>
        </pc:spChg>
      </pc:sldChg>
      <pc:sldChg chg="modSp">
        <pc:chgData name="Chiaka Amadi" userId="5041e58d89cbfacf" providerId="LiveId" clId="{11EC843F-44D0-41A5-9EA1-297F49F6CCBF}" dt="2017-11-29T10:18:03.693" v="3535" actId="15"/>
        <pc:sldMkLst>
          <pc:docMk/>
          <pc:sldMk cId="1534220776" sldId="317"/>
        </pc:sldMkLst>
        <pc:spChg chg="mod">
          <ac:chgData name="Chiaka Amadi" userId="5041e58d89cbfacf" providerId="LiveId" clId="{11EC843F-44D0-41A5-9EA1-297F49F6CCBF}" dt="2017-11-29T09:56:29.723" v="3238" actId="1076"/>
          <ac:spMkLst>
            <pc:docMk/>
            <pc:sldMk cId="1534220776" sldId="317"/>
            <ac:spMk id="2" creationId="{00000000-0000-0000-0000-000000000000}"/>
          </ac:spMkLst>
        </pc:spChg>
        <pc:spChg chg="mod">
          <ac:chgData name="Chiaka Amadi" userId="5041e58d89cbfacf" providerId="LiveId" clId="{11EC843F-44D0-41A5-9EA1-297F49F6CCBF}" dt="2017-11-29T10:18:03.693" v="3535" actId="15"/>
          <ac:spMkLst>
            <pc:docMk/>
            <pc:sldMk cId="1534220776" sldId="317"/>
            <ac:spMk id="3" creationId="{00000000-0000-0000-0000-000000000000}"/>
          </ac:spMkLst>
        </pc:spChg>
      </pc:sldChg>
      <pc:sldChg chg="addSp delSp modSp">
        <pc:chgData name="Chiaka Amadi" userId="5041e58d89cbfacf" providerId="LiveId" clId="{11EC843F-44D0-41A5-9EA1-297F49F6CCBF}" dt="2017-11-29T09:55:06.991" v="3151" actId="1076"/>
        <pc:sldMkLst>
          <pc:docMk/>
          <pc:sldMk cId="3141931372" sldId="318"/>
        </pc:sldMkLst>
        <pc:spChg chg="del">
          <ac:chgData name="Chiaka Amadi" userId="5041e58d89cbfacf" providerId="LiveId" clId="{11EC843F-44D0-41A5-9EA1-297F49F6CCBF}" dt="2017-11-29T09:54:11.636" v="3141" actId="478"/>
          <ac:spMkLst>
            <pc:docMk/>
            <pc:sldMk cId="3141931372" sldId="318"/>
            <ac:spMk id="4" creationId="{00000000-0000-0000-0000-000000000000}"/>
          </ac:spMkLst>
        </pc:spChg>
        <pc:spChg chg="add del">
          <ac:chgData name="Chiaka Amadi" userId="5041e58d89cbfacf" providerId="LiveId" clId="{11EC843F-44D0-41A5-9EA1-297F49F6CCBF}" dt="2017-11-29T09:54:15.680" v="3143"/>
          <ac:spMkLst>
            <pc:docMk/>
            <pc:sldMk cId="3141931372" sldId="318"/>
            <ac:spMk id="5" creationId="{2A87F497-8A45-40FF-9437-FE823C309D51}"/>
          </ac:spMkLst>
        </pc:spChg>
        <pc:spChg chg="add mod">
          <ac:chgData name="Chiaka Amadi" userId="5041e58d89cbfacf" providerId="LiveId" clId="{11EC843F-44D0-41A5-9EA1-297F49F6CCBF}" dt="2017-11-29T09:55:06.991" v="3151" actId="1076"/>
          <ac:spMkLst>
            <pc:docMk/>
            <pc:sldMk cId="3141931372" sldId="318"/>
            <ac:spMk id="6" creationId="{BF95CFAB-CBC8-4515-A5C4-89AEBB7B79CE}"/>
          </ac:spMkLst>
        </pc:spChg>
      </pc:sldChg>
      <pc:sldChg chg="addSp delSp">
        <pc:chgData name="Chiaka Amadi" userId="5041e58d89cbfacf" providerId="LiveId" clId="{11EC843F-44D0-41A5-9EA1-297F49F6CCBF}" dt="2017-11-29T09:55:22.852" v="3153"/>
        <pc:sldMkLst>
          <pc:docMk/>
          <pc:sldMk cId="240857808" sldId="319"/>
        </pc:sldMkLst>
        <pc:spChg chg="del">
          <ac:chgData name="Chiaka Amadi" userId="5041e58d89cbfacf" providerId="LiveId" clId="{11EC843F-44D0-41A5-9EA1-297F49F6CCBF}" dt="2017-11-29T09:55:18.764" v="3152" actId="478"/>
          <ac:spMkLst>
            <pc:docMk/>
            <pc:sldMk cId="240857808" sldId="319"/>
            <ac:spMk id="4" creationId="{00000000-0000-0000-0000-000000000000}"/>
          </ac:spMkLst>
        </pc:spChg>
        <pc:spChg chg="add">
          <ac:chgData name="Chiaka Amadi" userId="5041e58d89cbfacf" providerId="LiveId" clId="{11EC843F-44D0-41A5-9EA1-297F49F6CCBF}" dt="2017-11-29T09:55:22.852" v="3153"/>
          <ac:spMkLst>
            <pc:docMk/>
            <pc:sldMk cId="240857808" sldId="319"/>
            <ac:spMk id="5" creationId="{8EAB3F1D-D7ED-4F9E-A116-71DB9E4C060D}"/>
          </ac:spMkLst>
        </pc:spChg>
      </pc:sldChg>
      <pc:sldChg chg="addSp delSp">
        <pc:chgData name="Chiaka Amadi" userId="5041e58d89cbfacf" providerId="LiveId" clId="{11EC843F-44D0-41A5-9EA1-297F49F6CCBF}" dt="2017-11-29T09:55:31.468" v="3155"/>
        <pc:sldMkLst>
          <pc:docMk/>
          <pc:sldMk cId="1876772633" sldId="320"/>
        </pc:sldMkLst>
        <pc:spChg chg="del">
          <ac:chgData name="Chiaka Amadi" userId="5041e58d89cbfacf" providerId="LiveId" clId="{11EC843F-44D0-41A5-9EA1-297F49F6CCBF}" dt="2017-11-29T09:55:27.540" v="3154" actId="478"/>
          <ac:spMkLst>
            <pc:docMk/>
            <pc:sldMk cId="1876772633" sldId="320"/>
            <ac:spMk id="4" creationId="{00000000-0000-0000-0000-000000000000}"/>
          </ac:spMkLst>
        </pc:spChg>
        <pc:spChg chg="add">
          <ac:chgData name="Chiaka Amadi" userId="5041e58d89cbfacf" providerId="LiveId" clId="{11EC843F-44D0-41A5-9EA1-297F49F6CCBF}" dt="2017-11-29T09:55:31.468" v="3155"/>
          <ac:spMkLst>
            <pc:docMk/>
            <pc:sldMk cId="1876772633" sldId="320"/>
            <ac:spMk id="5" creationId="{60F25466-AB63-4B01-B48F-2FE0A6F60B28}"/>
          </ac:spMkLst>
        </pc:spChg>
      </pc:sldChg>
      <pc:sldChg chg="modSp add">
        <pc:chgData name="Chiaka Amadi" userId="5041e58d89cbfacf" providerId="LiveId" clId="{11EC843F-44D0-41A5-9EA1-297F49F6CCBF}" dt="2017-11-29T10:46:26.012" v="3996" actId="20577"/>
        <pc:sldMkLst>
          <pc:docMk/>
          <pc:sldMk cId="1664956761" sldId="321"/>
        </pc:sldMkLst>
        <pc:spChg chg="mod">
          <ac:chgData name="Chiaka Amadi" userId="5041e58d89cbfacf" providerId="LiveId" clId="{11EC843F-44D0-41A5-9EA1-297F49F6CCBF}" dt="2017-11-29T10:46:26.012" v="3996" actId="20577"/>
          <ac:spMkLst>
            <pc:docMk/>
            <pc:sldMk cId="1664956761" sldId="321"/>
            <ac:spMk id="3" creationId="{AD5603E1-0693-476A-A620-8483E2EB811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85621" cy="501903"/>
          </a:xfrm>
          <a:prstGeom prst="rect">
            <a:avLst/>
          </a:prstGeom>
        </p:spPr>
        <p:txBody>
          <a:bodyPr vert="horz" lIns="96616" tIns="48308" rIns="96616" bIns="48308" rtlCol="0"/>
          <a:lstStyle>
            <a:lvl1pPr algn="l">
              <a:defRPr sz="1300"/>
            </a:lvl1pPr>
          </a:lstStyle>
          <a:p>
            <a:endParaRPr lang="fr-FR" dirty="0"/>
          </a:p>
        </p:txBody>
      </p:sp>
      <p:sp>
        <p:nvSpPr>
          <p:cNvPr id="3" name="Espace réservé de la date 2"/>
          <p:cNvSpPr>
            <a:spLocks noGrp="1"/>
          </p:cNvSpPr>
          <p:nvPr>
            <p:ph type="dt" sz="quarter" idx="1"/>
          </p:nvPr>
        </p:nvSpPr>
        <p:spPr>
          <a:xfrm>
            <a:off x="3900936" y="1"/>
            <a:ext cx="2985621" cy="501903"/>
          </a:xfrm>
          <a:prstGeom prst="rect">
            <a:avLst/>
          </a:prstGeom>
        </p:spPr>
        <p:txBody>
          <a:bodyPr vert="horz" lIns="96616" tIns="48308" rIns="96616" bIns="48308" rtlCol="0"/>
          <a:lstStyle>
            <a:lvl1pPr algn="r">
              <a:defRPr sz="1300"/>
            </a:lvl1pPr>
          </a:lstStyle>
          <a:p>
            <a:fld id="{C71180B0-6ED1-4799-979B-18C19D0C474D}" type="datetimeFigureOut">
              <a:rPr lang="fr-FR" smtClean="0"/>
              <a:t>01/08/2018</a:t>
            </a:fld>
            <a:endParaRPr lang="fr-FR" dirty="0"/>
          </a:p>
        </p:txBody>
      </p:sp>
      <p:sp>
        <p:nvSpPr>
          <p:cNvPr id="4" name="Espace réservé du pied de page 3"/>
          <p:cNvSpPr>
            <a:spLocks noGrp="1"/>
          </p:cNvSpPr>
          <p:nvPr>
            <p:ph type="ftr" sz="quarter" idx="2"/>
          </p:nvPr>
        </p:nvSpPr>
        <p:spPr>
          <a:xfrm>
            <a:off x="1" y="9518398"/>
            <a:ext cx="2985621" cy="501903"/>
          </a:xfrm>
          <a:prstGeom prst="rect">
            <a:avLst/>
          </a:prstGeom>
        </p:spPr>
        <p:txBody>
          <a:bodyPr vert="horz" lIns="96616" tIns="48308" rIns="96616" bIns="48308" rtlCol="0" anchor="b"/>
          <a:lstStyle>
            <a:lvl1pPr algn="l">
              <a:defRPr sz="1300"/>
            </a:lvl1pPr>
          </a:lstStyle>
          <a:p>
            <a:endParaRPr lang="fr-FR" dirty="0"/>
          </a:p>
        </p:txBody>
      </p:sp>
      <p:sp>
        <p:nvSpPr>
          <p:cNvPr id="5" name="Espace réservé du numéro de diapositive 4"/>
          <p:cNvSpPr>
            <a:spLocks noGrp="1"/>
          </p:cNvSpPr>
          <p:nvPr>
            <p:ph type="sldNum" sz="quarter" idx="3"/>
          </p:nvPr>
        </p:nvSpPr>
        <p:spPr>
          <a:xfrm>
            <a:off x="3900936" y="9518398"/>
            <a:ext cx="2985621" cy="501903"/>
          </a:xfrm>
          <a:prstGeom prst="rect">
            <a:avLst/>
          </a:prstGeom>
        </p:spPr>
        <p:txBody>
          <a:bodyPr vert="horz" lIns="96616" tIns="48308" rIns="96616" bIns="48308" rtlCol="0" anchor="b"/>
          <a:lstStyle>
            <a:lvl1pPr algn="r">
              <a:defRPr sz="1300"/>
            </a:lvl1pPr>
          </a:lstStyle>
          <a:p>
            <a:fld id="{E1266266-5E11-4B68-948D-A8BF29E06398}" type="slidenum">
              <a:rPr lang="fr-FR" smtClean="0"/>
              <a:t>‹#›</a:t>
            </a:fld>
            <a:endParaRPr lang="fr-FR" dirty="0"/>
          </a:p>
        </p:txBody>
      </p:sp>
    </p:spTree>
    <p:extLst>
      <p:ext uri="{BB962C8B-B14F-4D97-AF65-F5344CB8AC3E}">
        <p14:creationId xmlns:p14="http://schemas.microsoft.com/office/powerpoint/2010/main" val="4045984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4871" cy="501015"/>
          </a:xfrm>
          <a:prstGeom prst="rect">
            <a:avLst/>
          </a:prstGeom>
        </p:spPr>
        <p:txBody>
          <a:bodyPr vert="horz" lIns="96616" tIns="48308" rIns="96616" bIns="48308" rtlCol="0"/>
          <a:lstStyle>
            <a:lvl1pPr algn="l">
              <a:defRPr sz="1300"/>
            </a:lvl1pPr>
          </a:lstStyle>
          <a:p>
            <a:endParaRPr lang="el-GR" dirty="0"/>
          </a:p>
        </p:txBody>
      </p:sp>
      <p:sp>
        <p:nvSpPr>
          <p:cNvPr id="3" name="Date Placeholder 2"/>
          <p:cNvSpPr>
            <a:spLocks noGrp="1"/>
          </p:cNvSpPr>
          <p:nvPr>
            <p:ph type="dt" idx="1"/>
          </p:nvPr>
        </p:nvSpPr>
        <p:spPr>
          <a:xfrm>
            <a:off x="3901700" y="1"/>
            <a:ext cx="2984871" cy="501015"/>
          </a:xfrm>
          <a:prstGeom prst="rect">
            <a:avLst/>
          </a:prstGeom>
        </p:spPr>
        <p:txBody>
          <a:bodyPr vert="horz" lIns="96616" tIns="48308" rIns="96616" bIns="48308" rtlCol="0"/>
          <a:lstStyle>
            <a:lvl1pPr algn="r">
              <a:defRPr sz="1300"/>
            </a:lvl1pPr>
          </a:lstStyle>
          <a:p>
            <a:fld id="{B2F00858-131F-45C9-96B9-4A2311E834ED}" type="datetimeFigureOut">
              <a:rPr lang="el-GR" smtClean="0"/>
              <a:t>1/8/2018</a:t>
            </a:fld>
            <a:endParaRPr lang="el-GR" dirty="0"/>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l-GR" dirty="0"/>
          </a:p>
        </p:txBody>
      </p:sp>
      <p:sp>
        <p:nvSpPr>
          <p:cNvPr id="5" name="Notes Placeholder 4"/>
          <p:cNvSpPr>
            <a:spLocks noGrp="1"/>
          </p:cNvSpPr>
          <p:nvPr>
            <p:ph type="body" sz="quarter" idx="3"/>
          </p:nvPr>
        </p:nvSpPr>
        <p:spPr>
          <a:xfrm>
            <a:off x="688818" y="4759643"/>
            <a:ext cx="5510530" cy="4509135"/>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1" y="9517547"/>
            <a:ext cx="2984871" cy="501015"/>
          </a:xfrm>
          <a:prstGeom prst="rect">
            <a:avLst/>
          </a:prstGeom>
        </p:spPr>
        <p:txBody>
          <a:bodyPr vert="horz" lIns="96616" tIns="48308" rIns="96616" bIns="48308" rtlCol="0" anchor="b"/>
          <a:lstStyle>
            <a:lvl1pPr algn="l">
              <a:defRPr sz="1300"/>
            </a:lvl1pPr>
          </a:lstStyle>
          <a:p>
            <a:endParaRPr lang="el-GR" dirty="0"/>
          </a:p>
        </p:txBody>
      </p:sp>
      <p:sp>
        <p:nvSpPr>
          <p:cNvPr id="7" name="Slide Number Placeholder 6"/>
          <p:cNvSpPr>
            <a:spLocks noGrp="1"/>
          </p:cNvSpPr>
          <p:nvPr>
            <p:ph type="sldNum" sz="quarter" idx="5"/>
          </p:nvPr>
        </p:nvSpPr>
        <p:spPr>
          <a:xfrm>
            <a:off x="3901700" y="9517547"/>
            <a:ext cx="2984871" cy="501015"/>
          </a:xfrm>
          <a:prstGeom prst="rect">
            <a:avLst/>
          </a:prstGeom>
        </p:spPr>
        <p:txBody>
          <a:bodyPr vert="horz" lIns="96616" tIns="48308" rIns="96616" bIns="48308" rtlCol="0" anchor="b"/>
          <a:lstStyle>
            <a:lvl1pPr algn="r">
              <a:defRPr sz="1300"/>
            </a:lvl1pPr>
          </a:lstStyle>
          <a:p>
            <a:fld id="{10182F8F-5088-4031-82CD-039490420B5C}" type="slidenum">
              <a:rPr lang="el-GR" smtClean="0"/>
              <a:t>‹#›</a:t>
            </a:fld>
            <a:endParaRPr lang="el-GR" dirty="0"/>
          </a:p>
        </p:txBody>
      </p:sp>
    </p:spTree>
    <p:extLst>
      <p:ext uri="{BB962C8B-B14F-4D97-AF65-F5344CB8AC3E}">
        <p14:creationId xmlns:p14="http://schemas.microsoft.com/office/powerpoint/2010/main" val="411207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182F8F-5088-4031-82CD-039490420B5C}" type="slidenum">
              <a:rPr lang="el-GR" smtClean="0"/>
              <a:t>43</a:t>
            </a:fld>
            <a:endParaRPr lang="el-GR" dirty="0"/>
          </a:p>
        </p:txBody>
      </p:sp>
    </p:spTree>
    <p:extLst>
      <p:ext uri="{BB962C8B-B14F-4D97-AF65-F5344CB8AC3E}">
        <p14:creationId xmlns:p14="http://schemas.microsoft.com/office/powerpoint/2010/main" val="119513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182F8F-5088-4031-82CD-039490420B5C}" type="slidenum">
              <a:rPr lang="el-GR" smtClean="0"/>
              <a:t>50</a:t>
            </a:fld>
            <a:endParaRPr lang="el-GR" dirty="0"/>
          </a:p>
        </p:txBody>
      </p:sp>
    </p:spTree>
    <p:extLst>
      <p:ext uri="{BB962C8B-B14F-4D97-AF65-F5344CB8AC3E}">
        <p14:creationId xmlns:p14="http://schemas.microsoft.com/office/powerpoint/2010/main" val="4161644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182F8F-5088-4031-82CD-039490420B5C}" type="slidenum">
              <a:rPr lang="el-GR" smtClean="0"/>
              <a:t>56</a:t>
            </a:fld>
            <a:endParaRPr lang="el-GR" dirty="0"/>
          </a:p>
        </p:txBody>
      </p:sp>
    </p:spTree>
    <p:extLst>
      <p:ext uri="{BB962C8B-B14F-4D97-AF65-F5344CB8AC3E}">
        <p14:creationId xmlns:p14="http://schemas.microsoft.com/office/powerpoint/2010/main" val="962398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31901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587624" y="4124672"/>
            <a:ext cx="6080720" cy="15464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9792" y="188640"/>
            <a:ext cx="3744416" cy="206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eu2\OneDrive - EDITC LTD\EU_Projects\2016 InterculturalMobility-Eurocircle_FR\4. Implementation\Dissemination\Logos\ErasmusLogo\EU flag-Erasmu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40" y="6021288"/>
            <a:ext cx="3073672" cy="8367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userDrawn="1"/>
        </p:nvSpPr>
        <p:spPr bwMode="auto">
          <a:xfrm>
            <a:off x="3131840" y="6018673"/>
            <a:ext cx="4104456"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1260475" algn="l"/>
              </a:tabLst>
              <a:defRPr>
                <a:solidFill>
                  <a:schemeClr val="tx1"/>
                </a:solidFill>
                <a:latin typeface="Arial" charset="0"/>
              </a:defRPr>
            </a:lvl1pPr>
            <a:lvl2pPr marL="742950" indent="-285750" eaLnBrk="0" hangingPunct="0">
              <a:tabLst>
                <a:tab pos="1260475" algn="l"/>
              </a:tabLst>
              <a:defRPr>
                <a:solidFill>
                  <a:schemeClr val="tx1"/>
                </a:solidFill>
                <a:latin typeface="Arial" charset="0"/>
              </a:defRPr>
            </a:lvl2pPr>
            <a:lvl3pPr marL="1143000" indent="-228600" eaLnBrk="0" hangingPunct="0">
              <a:tabLst>
                <a:tab pos="1260475" algn="l"/>
              </a:tabLst>
              <a:defRPr>
                <a:solidFill>
                  <a:schemeClr val="tx1"/>
                </a:solidFill>
                <a:latin typeface="Arial" charset="0"/>
              </a:defRPr>
            </a:lvl3pPr>
            <a:lvl4pPr marL="1600200" indent="-228600" eaLnBrk="0" hangingPunct="0">
              <a:tabLst>
                <a:tab pos="1260475" algn="l"/>
              </a:tabLst>
              <a:defRPr>
                <a:solidFill>
                  <a:schemeClr val="tx1"/>
                </a:solidFill>
                <a:latin typeface="Arial" charset="0"/>
              </a:defRPr>
            </a:lvl4pPr>
            <a:lvl5pPr marL="2057400" indent="-228600" eaLnBrk="0" hangingPunct="0">
              <a:tabLst>
                <a:tab pos="1260475" algn="l"/>
              </a:tabLst>
              <a:defRPr>
                <a:solidFill>
                  <a:schemeClr val="tx1"/>
                </a:solidFill>
                <a:latin typeface="Arial" charset="0"/>
              </a:defRPr>
            </a:lvl5pPr>
            <a:lvl6pPr marL="2514600" indent="-228600" eaLnBrk="0" fontAlgn="base" hangingPunct="0">
              <a:spcBef>
                <a:spcPct val="0"/>
              </a:spcBef>
              <a:spcAft>
                <a:spcPct val="0"/>
              </a:spcAft>
              <a:tabLst>
                <a:tab pos="1260475" algn="l"/>
              </a:tabLst>
              <a:defRPr>
                <a:solidFill>
                  <a:schemeClr val="tx1"/>
                </a:solidFill>
                <a:latin typeface="Arial" charset="0"/>
              </a:defRPr>
            </a:lvl6pPr>
            <a:lvl7pPr marL="2971800" indent="-228600" eaLnBrk="0" fontAlgn="base" hangingPunct="0">
              <a:spcBef>
                <a:spcPct val="0"/>
              </a:spcBef>
              <a:spcAft>
                <a:spcPct val="0"/>
              </a:spcAft>
              <a:tabLst>
                <a:tab pos="1260475" algn="l"/>
              </a:tabLst>
              <a:defRPr>
                <a:solidFill>
                  <a:schemeClr val="tx1"/>
                </a:solidFill>
                <a:latin typeface="Arial" charset="0"/>
              </a:defRPr>
            </a:lvl7pPr>
            <a:lvl8pPr marL="3429000" indent="-228600" eaLnBrk="0" fontAlgn="base" hangingPunct="0">
              <a:spcBef>
                <a:spcPct val="0"/>
              </a:spcBef>
              <a:spcAft>
                <a:spcPct val="0"/>
              </a:spcAft>
              <a:tabLst>
                <a:tab pos="1260475" algn="l"/>
              </a:tabLst>
              <a:defRPr>
                <a:solidFill>
                  <a:schemeClr val="tx1"/>
                </a:solidFill>
                <a:latin typeface="Arial" charset="0"/>
              </a:defRPr>
            </a:lvl8pPr>
            <a:lvl9pPr marL="3886200" indent="-228600" eaLnBrk="0" fontAlgn="base" hangingPunct="0">
              <a:spcBef>
                <a:spcPct val="0"/>
              </a:spcBef>
              <a:spcAft>
                <a:spcPct val="0"/>
              </a:spcAft>
              <a:tabLst>
                <a:tab pos="1260475" algn="l"/>
              </a:tabLst>
              <a:defRPr>
                <a:solidFill>
                  <a:schemeClr val="tx1"/>
                </a:solidFill>
                <a:latin typeface="Arial" charset="0"/>
              </a:defRPr>
            </a:lvl9pPr>
          </a:lstStyle>
          <a:p>
            <a:pPr eaLnBrk="1" hangingPunct="1">
              <a:defRPr/>
            </a:pPr>
            <a:r>
              <a:rPr lang="en-GB" sz="1100" dirty="0">
                <a:solidFill>
                  <a:srgbClr val="002060"/>
                </a:solidFill>
              </a:rPr>
              <a:t>This project has been funded with support from the European Union. This [project] reflects the views only of the author, and the Commission cannot be held responsible for any use which may be made of the information contained therein</a:t>
            </a:r>
          </a:p>
          <a:p>
            <a:pPr eaLnBrk="1" hangingPunct="1">
              <a:defRPr/>
            </a:pPr>
            <a:r>
              <a:rPr lang="en-GB" sz="1100" dirty="0">
                <a:solidFill>
                  <a:srgbClr val="002060"/>
                </a:solidFill>
              </a:rPr>
              <a:t>.</a:t>
            </a:r>
            <a:endParaRPr lang="el-GR" sz="1100" dirty="0">
              <a:solidFill>
                <a:srgbClr val="002060"/>
              </a:solidFill>
            </a:endParaRPr>
          </a:p>
        </p:txBody>
      </p:sp>
      <p:sp>
        <p:nvSpPr>
          <p:cNvPr id="7" name="TextBox 6"/>
          <p:cNvSpPr txBox="1"/>
          <p:nvPr userDrawn="1"/>
        </p:nvSpPr>
        <p:spPr>
          <a:xfrm>
            <a:off x="4644008" y="188640"/>
            <a:ext cx="4176464" cy="646331"/>
          </a:xfrm>
          <a:prstGeom prst="rect">
            <a:avLst/>
          </a:prstGeom>
          <a:noFill/>
        </p:spPr>
        <p:txBody>
          <a:bodyPr wrap="square" rtlCol="0">
            <a:spAutoFit/>
          </a:bodyPr>
          <a:lstStyle/>
          <a:p>
            <a:endParaRPr lang="en-US" dirty="0"/>
          </a:p>
          <a:p>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73224" y="274638"/>
            <a:ext cx="5915000" cy="1143000"/>
          </a:xfrm>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2240" y="188640"/>
            <a:ext cx="2271663" cy="125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 Τίτλος"/>
          <p:cNvSpPr>
            <a:spLocks noGrp="1"/>
          </p:cNvSpPr>
          <p:nvPr>
            <p:ph type="title" hasCustomPrompt="1"/>
          </p:nvPr>
        </p:nvSpPr>
        <p:spPr>
          <a:xfrm>
            <a:off x="673224" y="274638"/>
            <a:ext cx="5915000" cy="1143000"/>
          </a:xfrm>
        </p:spPr>
        <p:txBody>
          <a:bodyPr/>
          <a:lstStyle>
            <a:lvl1pPr>
              <a:defRPr/>
            </a:lvl1pPr>
          </a:lstStyle>
          <a:p>
            <a:r>
              <a:rPr lang="en-US"/>
              <a:t>Further reading/resources</a:t>
            </a:r>
            <a:endParaRPr lang="el-GR"/>
          </a:p>
        </p:txBody>
      </p:sp>
      <p:sp>
        <p:nvSpPr>
          <p:cNvPr id="11" name="2 - Θέση περιεχομένου"/>
          <p:cNvSpPr>
            <a:spLocks noGrp="1"/>
          </p:cNvSpPr>
          <p:nvPr>
            <p:ph idx="1"/>
          </p:nvPr>
        </p:nvSpPr>
        <p:spPr>
          <a:xfrm>
            <a:off x="457200" y="1600200"/>
            <a:ext cx="5482952"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4098" name="Picture 2"/>
          <p:cNvPicPr>
            <a:picLocks noChangeAspect="1" noChangeArrowheads="1"/>
          </p:cNvPicPr>
          <p:nvPr userDrawn="1"/>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9544" y="2708920"/>
            <a:ext cx="2060848"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n-US"/>
              <a:t>Revision questions</a:t>
            </a:r>
            <a:endParaRPr lang="el-GR"/>
          </a:p>
        </p:txBody>
      </p:sp>
      <p:sp>
        <p:nvSpPr>
          <p:cNvPr id="4" name="3 - Θέση περιεχομένου"/>
          <p:cNvSpPr>
            <a:spLocks noGrp="1"/>
          </p:cNvSpPr>
          <p:nvPr>
            <p:ph sz="half" idx="2"/>
          </p:nvPr>
        </p:nvSpPr>
        <p:spPr>
          <a:xfrm>
            <a:off x="457200" y="1529061"/>
            <a:ext cx="6203032" cy="45971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rot="993780">
            <a:off x="6660273" y="1688727"/>
            <a:ext cx="1604927" cy="3770263"/>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3900" b="1" cap="none" spc="0" dirty="0">
                <a:ln>
                  <a:solidFill>
                    <a:schemeClr val="tx1">
                      <a:lumMod val="50000"/>
                    </a:schemeClr>
                  </a:solidFill>
                </a:ln>
                <a:solidFill>
                  <a:srgbClr val="99FF66"/>
                </a:solidFill>
                <a:effectLst/>
              </a:rPr>
              <a:t>?</a:t>
            </a:r>
          </a:p>
        </p:txBody>
      </p:sp>
      <p:sp>
        <p:nvSpPr>
          <p:cNvPr id="12" name="Rectangle 11"/>
          <p:cNvSpPr/>
          <p:nvPr userDrawn="1"/>
        </p:nvSpPr>
        <p:spPr>
          <a:xfrm rot="21258874">
            <a:off x="7431914" y="4254642"/>
            <a:ext cx="755335" cy="156966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dirty="0">
                <a:ln>
                  <a:solidFill>
                    <a:schemeClr val="tx1">
                      <a:lumMod val="50000"/>
                    </a:schemeClr>
                  </a:solidFill>
                </a:ln>
                <a:solidFill>
                  <a:srgbClr val="99FF66"/>
                </a:solidFill>
                <a:effectLst/>
              </a:rPr>
              <a:t>?</a:t>
            </a:r>
          </a:p>
        </p:txBody>
      </p:sp>
      <p:sp>
        <p:nvSpPr>
          <p:cNvPr id="13" name="Rectangle 12"/>
          <p:cNvSpPr/>
          <p:nvPr userDrawn="1"/>
        </p:nvSpPr>
        <p:spPr>
          <a:xfrm>
            <a:off x="6707401" y="4824698"/>
            <a:ext cx="755335" cy="156966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dirty="0">
                <a:ln>
                  <a:solidFill>
                    <a:schemeClr val="tx1">
                      <a:lumMod val="50000"/>
                    </a:schemeClr>
                  </a:solidFill>
                </a:ln>
                <a:solidFill>
                  <a:srgbClr val="99FF66"/>
                </a:solidFill>
                <a:effectLst/>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n-US"/>
              <a:t>Activity slide</a:t>
            </a:r>
            <a:endParaRPr lang="el-G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1529061"/>
            <a:ext cx="5486400" cy="319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flipH="1">
            <a:off x="7812359" y="2204864"/>
            <a:ext cx="1350405" cy="4653137"/>
          </a:xfrm>
          <a:prstGeom prst="rtTriangle">
            <a:avLst/>
          </a:prstGeom>
          <a:solidFill>
            <a:srgbClr val="99FF66"/>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1 - Θέση τίτλου"/>
          <p:cNvSpPr>
            <a:spLocks noGrp="1"/>
          </p:cNvSpPr>
          <p:nvPr>
            <p:ph type="title"/>
          </p:nvPr>
        </p:nvSpPr>
        <p:spPr>
          <a:xfrm>
            <a:off x="755576" y="274638"/>
            <a:ext cx="6203032"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7643192"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8" name="Εικόνα 1" descr="C:\Users\doloudi.LARISSA\Desktop\eu_flag_co_funded_pos_[rgb]_right.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23528" y="6093296"/>
            <a:ext cx="11541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userDrawn="1"/>
        </p:nvSpPr>
        <p:spPr bwMode="auto">
          <a:xfrm>
            <a:off x="1331640" y="6186959"/>
            <a:ext cx="1827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l-GR" sz="1200" b="1" dirty="0">
                <a:solidFill>
                  <a:srgbClr val="6B6BCF"/>
                </a:solidFill>
              </a:rPr>
              <a:t>Co-funded by the Erasmus+ Programme of the European Union</a:t>
            </a:r>
            <a:endParaRPr lang="el-GR" altLang="el-GR" sz="1200" b="1" dirty="0">
              <a:solidFill>
                <a:srgbClr val="6B6BCF"/>
              </a:solidFill>
            </a:endParaRPr>
          </a:p>
        </p:txBody>
      </p:sp>
      <p:sp>
        <p:nvSpPr>
          <p:cNvPr id="11" name="Right Triangle 10"/>
          <p:cNvSpPr/>
          <p:nvPr userDrawn="1"/>
        </p:nvSpPr>
        <p:spPr>
          <a:xfrm>
            <a:off x="0" y="5301208"/>
            <a:ext cx="467544" cy="1556792"/>
          </a:xfrm>
          <a:prstGeom prst="rtTriangle">
            <a:avLst/>
          </a:prstGeom>
          <a:solidFill>
            <a:schemeClr val="tx1">
              <a:lumMod val="40000"/>
              <a:lumOff val="6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l-GR" dirty="0"/>
          </a:p>
        </p:txBody>
      </p:sp>
      <p:sp>
        <p:nvSpPr>
          <p:cNvPr id="15" name="Right Triangle 14"/>
          <p:cNvSpPr/>
          <p:nvPr userDrawn="1"/>
        </p:nvSpPr>
        <p:spPr>
          <a:xfrm rot="10800000" flipH="1">
            <a:off x="0" y="-6063"/>
            <a:ext cx="900584" cy="2714981"/>
          </a:xfrm>
          <a:prstGeom prst="rtTriangle">
            <a:avLst/>
          </a:prstGeom>
          <a:solidFill>
            <a:schemeClr val="accent3">
              <a:lumMod val="60000"/>
              <a:lumOff val="40000"/>
            </a:schemeClr>
          </a:solidFill>
          <a:ln>
            <a:solidFill>
              <a:schemeClr val="accent3">
                <a:lumMod val="40000"/>
                <a:lumOff val="6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l-GR" dirty="0"/>
          </a:p>
        </p:txBody>
      </p:sp>
      <p:cxnSp>
        <p:nvCxnSpPr>
          <p:cNvPr id="19" name="Straight Connector 18"/>
          <p:cNvCxnSpPr>
            <a:stCxn id="17" idx="3"/>
          </p:cNvCxnSpPr>
          <p:nvPr userDrawn="1"/>
        </p:nvCxnSpPr>
        <p:spPr>
          <a:xfrm flipV="1">
            <a:off x="8190148" y="1916832"/>
            <a:ext cx="315162" cy="4941168"/>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2" name="Straight Connector 21"/>
          <p:cNvCxnSpPr>
            <a:endCxn id="14" idx="4"/>
          </p:cNvCxnSpPr>
          <p:nvPr userDrawn="1"/>
        </p:nvCxnSpPr>
        <p:spPr>
          <a:xfrm flipH="1" flipV="1">
            <a:off x="7812359" y="-6065"/>
            <a:ext cx="1008113" cy="6603419"/>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4" name="Right Triangle 13"/>
          <p:cNvSpPr/>
          <p:nvPr userDrawn="1"/>
        </p:nvSpPr>
        <p:spPr>
          <a:xfrm flipH="1" flipV="1">
            <a:off x="7812359" y="-6065"/>
            <a:ext cx="1326069" cy="5307271"/>
          </a:xfrm>
          <a:prstGeom prst="rtTriangle">
            <a:avLst/>
          </a:prstGeom>
          <a:solidFill>
            <a:schemeClr val="tx1">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
        <p:nvSpPr>
          <p:cNvPr id="17" name="Right Triangle 16"/>
          <p:cNvSpPr/>
          <p:nvPr userDrawn="1"/>
        </p:nvSpPr>
        <p:spPr>
          <a:xfrm rot="10800000" flipV="1">
            <a:off x="7236296" y="5353635"/>
            <a:ext cx="1907704" cy="1504365"/>
          </a:xfrm>
          <a:prstGeom prst="rtTriangle">
            <a:avLst/>
          </a:pr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Lst>
  <p:hf hdr="0" ftr="0" dt="0"/>
  <p:txStyles>
    <p:titleStyle>
      <a:lvl1pPr algn="ctr" defTabSz="914400" rtl="0" eaLnBrk="1" latinLnBrk="0" hangingPunct="1">
        <a:spcBef>
          <a:spcPct val="0"/>
        </a:spcBef>
        <a:buNone/>
        <a:defRPr sz="44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helpguide.org/articles/relationships-communication/nonverbal-communication.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helpguide.org/articles/relationships-communication/nonverbal-communication.ht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helpguide.org/articles/relationships-communication/nonverbal-communication.ht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helpguide.org/articles/relationships-communication/nonverbal-communication.ht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helpguide.org/articles/relationships-communication/nonverbal-communication.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hyperlink" Target="https://www.helpguide.org/articles/relationships-communication/nonverbal-communication.htm" TargetMode="Externa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1640" y="4077072"/>
            <a:ext cx="6080720" cy="1546440"/>
          </a:xfrm>
        </p:spPr>
        <p:txBody>
          <a:bodyPr>
            <a:normAutofit lnSpcReduction="10000"/>
          </a:bodyPr>
          <a:lstStyle/>
          <a:p>
            <a:r>
              <a:rPr lang="el-GR" dirty="0" smtClean="0">
                <a:solidFill>
                  <a:schemeClr val="accent3">
                    <a:lumMod val="75000"/>
                  </a:schemeClr>
                </a:solidFill>
              </a:rPr>
              <a:t>Υποενότητα</a:t>
            </a:r>
            <a:r>
              <a:rPr lang="en-US" dirty="0" smtClean="0">
                <a:solidFill>
                  <a:schemeClr val="accent3">
                    <a:lumMod val="75000"/>
                  </a:schemeClr>
                </a:solidFill>
              </a:rPr>
              <a:t> </a:t>
            </a:r>
            <a:r>
              <a:rPr lang="en-US" dirty="0">
                <a:solidFill>
                  <a:schemeClr val="accent3">
                    <a:lumMod val="75000"/>
                  </a:schemeClr>
                </a:solidFill>
              </a:rPr>
              <a:t>3 </a:t>
            </a:r>
          </a:p>
          <a:p>
            <a:r>
              <a:rPr lang="el-GR" dirty="0" smtClean="0">
                <a:solidFill>
                  <a:schemeClr val="accent3">
                    <a:lumMod val="75000"/>
                  </a:schemeClr>
                </a:solidFill>
              </a:rPr>
              <a:t>Ανάπτυξη των διαπολιτισμικών δεξιοτήτων επικοινωνίας</a:t>
            </a:r>
            <a:endParaRPr lang="el-GR" dirty="0">
              <a:solidFill>
                <a:schemeClr val="accent3">
                  <a:lumMod val="75000"/>
                </a:schemeClr>
              </a:solidFill>
            </a:endParaRPr>
          </a:p>
        </p:txBody>
      </p:sp>
      <p:sp>
        <p:nvSpPr>
          <p:cNvPr id="4" name="Title 1">
            <a:extLst>
              <a:ext uri="{FF2B5EF4-FFF2-40B4-BE49-F238E27FC236}">
                <a16:creationId xmlns="" xmlns:a16="http://schemas.microsoft.com/office/drawing/2014/main" id="{3BCDB3D2-ACE0-461B-B272-D26E8F7A912B}"/>
              </a:ext>
            </a:extLst>
          </p:cNvPr>
          <p:cNvSpPr txBox="1">
            <a:spLocks/>
          </p:cNvSpPr>
          <p:nvPr/>
        </p:nvSpPr>
        <p:spPr>
          <a:xfrm>
            <a:off x="467544" y="2420888"/>
            <a:ext cx="7772400" cy="1470025"/>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2">
                    <a:lumMod val="50000"/>
                  </a:schemeClr>
                </a:solidFill>
                <a:latin typeface="+mj-lt"/>
                <a:ea typeface="+mj-ea"/>
                <a:cs typeface="+mj-cs"/>
              </a:defRPr>
            </a:lvl1pPr>
          </a:lstStyle>
          <a:p>
            <a:r>
              <a:rPr lang="el-GR" dirty="0" smtClean="0">
                <a:solidFill>
                  <a:schemeClr val="tx1">
                    <a:lumMod val="75000"/>
                  </a:schemeClr>
                </a:solidFill>
              </a:rPr>
              <a:t>Ενότητα </a:t>
            </a:r>
            <a:r>
              <a:rPr lang="en-US" dirty="0" smtClean="0">
                <a:solidFill>
                  <a:schemeClr val="tx1">
                    <a:lumMod val="75000"/>
                  </a:schemeClr>
                </a:solidFill>
              </a:rPr>
              <a:t>1 </a:t>
            </a:r>
            <a:r>
              <a:rPr lang="en-US" dirty="0">
                <a:solidFill>
                  <a:schemeClr val="tx1">
                    <a:lumMod val="75000"/>
                  </a:schemeClr>
                </a:solidFill>
              </a:rPr>
              <a:t/>
            </a:r>
            <a:br>
              <a:rPr lang="en-US" dirty="0">
                <a:solidFill>
                  <a:schemeClr val="tx1">
                    <a:lumMod val="75000"/>
                  </a:schemeClr>
                </a:solidFill>
              </a:rPr>
            </a:br>
            <a:r>
              <a:rPr lang="el-GR" sz="2000" dirty="0">
                <a:solidFill>
                  <a:schemeClr val="accent3">
                    <a:lumMod val="75000"/>
                  </a:schemeClr>
                </a:solidFill>
              </a:rPr>
              <a:t>Ανάπτυξη της διαπολιτισμικής ικανότητας μέσω της πολιτιστικής γνώσης  και της αποτελεσματικής διαπολιτισμικής επικοινωνίας</a:t>
            </a:r>
            <a:endParaRPr lang="el-GR" sz="2200" dirty="0">
              <a:solidFill>
                <a:schemeClr val="tx1">
                  <a:lumMod val="75000"/>
                </a:schemeClr>
              </a:solidFill>
            </a:endParaRPr>
          </a:p>
        </p:txBody>
      </p:sp>
    </p:spTree>
    <p:extLst>
      <p:ext uri="{BB962C8B-B14F-4D97-AF65-F5344CB8AC3E}">
        <p14:creationId xmlns:p14="http://schemas.microsoft.com/office/powerpoint/2010/main" val="1486622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ΩΡΑ ΓΙΑ ΔΡΑΣΤΗΡΙΟΤΗΤΑ</a:t>
            </a:r>
            <a:endParaRPr lang="el-GR" dirty="0"/>
          </a:p>
        </p:txBody>
      </p:sp>
      <p:sp>
        <p:nvSpPr>
          <p:cNvPr id="3" name="TextBox 2"/>
          <p:cNvSpPr txBox="1"/>
          <p:nvPr/>
        </p:nvSpPr>
        <p:spPr>
          <a:xfrm>
            <a:off x="739074" y="1663640"/>
            <a:ext cx="7200800" cy="3416320"/>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smtClean="0"/>
              <a:t>ΑΡΙΘΜΟΣ ΔΡΑΣΤΗΡΙΟΤΗΤΑΣ</a:t>
            </a:r>
            <a:r>
              <a:rPr lang="en-US" sz="2400" b="1" dirty="0" smtClean="0"/>
              <a:t>: </a:t>
            </a:r>
            <a:r>
              <a:rPr lang="en-US" sz="2400" b="1" dirty="0" smtClean="0"/>
              <a:t>1.</a:t>
            </a:r>
            <a:r>
              <a:rPr lang="el-GR" sz="2400" b="1" dirty="0" smtClean="0"/>
              <a:t>3</a:t>
            </a:r>
            <a:r>
              <a:rPr lang="en-US" sz="2400" b="1" dirty="0" smtClean="0"/>
              <a:t>.2</a:t>
            </a:r>
            <a:endParaRPr lang="en-US" sz="2400" b="1" dirty="0"/>
          </a:p>
          <a:p>
            <a:endParaRPr lang="en-US" sz="2400" b="1" dirty="0"/>
          </a:p>
          <a:p>
            <a:r>
              <a:rPr lang="el-GR" sz="2400" b="1" dirty="0" smtClean="0"/>
              <a:t>ΤΙΤΛΟΣ ΔΡΑΣΤΗΡΙΟΤΗΤΑΣ</a:t>
            </a:r>
            <a:r>
              <a:rPr lang="en-US" sz="2400" b="1" dirty="0" smtClean="0"/>
              <a:t>: </a:t>
            </a:r>
            <a:r>
              <a:rPr lang="el-GR" sz="2400" b="1" dirty="0" smtClean="0"/>
              <a:t>Αρχές και χαρακτηριστικά της διαπολιτισμικής </a:t>
            </a:r>
            <a:r>
              <a:rPr lang="el-GR" sz="2400" b="1" dirty="0" smtClean="0"/>
              <a:t>επικοινωνίας</a:t>
            </a:r>
          </a:p>
          <a:p>
            <a:endParaRPr lang="en-US" sz="2400" b="1" dirty="0"/>
          </a:p>
          <a:p>
            <a:r>
              <a:rPr lang="el-GR" sz="2400" b="1" dirty="0" smtClean="0"/>
              <a:t>ΔΙΑΡΚΕΙΑ </a:t>
            </a:r>
            <a:r>
              <a:rPr lang="en-US" sz="2400" b="1" dirty="0" smtClean="0"/>
              <a:t>: </a:t>
            </a:r>
            <a:r>
              <a:rPr lang="en-US" sz="2400" b="1" dirty="0"/>
              <a:t>20 </a:t>
            </a:r>
            <a:r>
              <a:rPr lang="el-GR" sz="2400" b="1" dirty="0" smtClean="0"/>
              <a:t>λεπτά</a:t>
            </a:r>
            <a:endParaRPr lang="en-US" sz="2400" b="1" dirty="0"/>
          </a:p>
          <a:p>
            <a:endParaRPr lang="en-US" sz="2400" b="1" dirty="0"/>
          </a:p>
          <a:p>
            <a:r>
              <a:rPr lang="el-GR" sz="2400" b="1" dirty="0" smtClean="0"/>
              <a:t>ΣΧΟΛΙΑ</a:t>
            </a:r>
            <a:r>
              <a:rPr lang="en-US" sz="2400" b="1" dirty="0" smtClean="0"/>
              <a:t>: </a:t>
            </a:r>
            <a:r>
              <a:rPr lang="el-GR" sz="2400" b="1" dirty="0" smtClean="0"/>
              <a:t> Συζήτηση όλης της τάξης και σχολιασμός των διαφανειών της παρουσίασης</a:t>
            </a:r>
            <a:endParaRPr lang="en-US" sz="2400" b="1" dirty="0"/>
          </a:p>
        </p:txBody>
      </p:sp>
    </p:spTree>
    <p:extLst>
      <p:ext uri="{BB962C8B-B14F-4D97-AF65-F5344CB8AC3E}">
        <p14:creationId xmlns:p14="http://schemas.microsoft.com/office/powerpoint/2010/main" val="250194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9B4108-EA16-4D3B-97EC-88415B396566}"/>
              </a:ext>
            </a:extLst>
          </p:cNvPr>
          <p:cNvSpPr>
            <a:spLocks noGrp="1"/>
          </p:cNvSpPr>
          <p:nvPr>
            <p:ph type="title"/>
          </p:nvPr>
        </p:nvSpPr>
        <p:spPr>
          <a:xfrm>
            <a:off x="323528" y="260648"/>
            <a:ext cx="6696744" cy="1498178"/>
          </a:xfrm>
        </p:spPr>
        <p:txBody>
          <a:bodyPr>
            <a:normAutofit fontScale="90000"/>
          </a:bodyPr>
          <a:lstStyle/>
          <a:p>
            <a:r>
              <a:rPr lang="el-GR" dirty="0" smtClean="0"/>
              <a:t>Πως μοιάζει η διαπολιτισμική επικοινωνίας;</a:t>
            </a:r>
            <a:endParaRPr lang="en-GB" dirty="0"/>
          </a:p>
        </p:txBody>
      </p:sp>
      <p:pic>
        <p:nvPicPr>
          <p:cNvPr id="4" name="Picture 3">
            <a:extLst>
              <a:ext uri="{FF2B5EF4-FFF2-40B4-BE49-F238E27FC236}">
                <a16:creationId xmlns="" xmlns:a16="http://schemas.microsoft.com/office/drawing/2014/main" id="{D5337DF1-4E2F-4F9C-9191-BCF14B48E626}"/>
              </a:ext>
            </a:extLst>
          </p:cNvPr>
          <p:cNvPicPr>
            <a:picLocks noChangeAspect="1"/>
          </p:cNvPicPr>
          <p:nvPr/>
        </p:nvPicPr>
        <p:blipFill>
          <a:blip r:embed="rId2"/>
          <a:stretch>
            <a:fillRect/>
          </a:stretch>
        </p:blipFill>
        <p:spPr>
          <a:xfrm>
            <a:off x="323528" y="3717032"/>
            <a:ext cx="7770343" cy="2438772"/>
          </a:xfrm>
          <a:prstGeom prst="rect">
            <a:avLst/>
          </a:prstGeom>
        </p:spPr>
      </p:pic>
      <p:sp>
        <p:nvSpPr>
          <p:cNvPr id="5" name="Content Placeholder 2">
            <a:extLst>
              <a:ext uri="{FF2B5EF4-FFF2-40B4-BE49-F238E27FC236}">
                <a16:creationId xmlns="" xmlns:a16="http://schemas.microsoft.com/office/drawing/2014/main" id="{7E6F8A2E-9AA7-418F-8626-927917E45EB2}"/>
              </a:ext>
            </a:extLst>
          </p:cNvPr>
          <p:cNvSpPr>
            <a:spLocks noGrp="1"/>
          </p:cNvSpPr>
          <p:nvPr>
            <p:ph idx="1"/>
          </p:nvPr>
        </p:nvSpPr>
        <p:spPr>
          <a:xfrm>
            <a:off x="450679" y="1769668"/>
            <a:ext cx="7643192" cy="1659332"/>
          </a:xfrm>
        </p:spPr>
        <p:txBody>
          <a:bodyPr>
            <a:normAutofit fontScale="92500" lnSpcReduction="20000"/>
          </a:bodyPr>
          <a:lstStyle/>
          <a:p>
            <a:pPr marL="514350" indent="-514350">
              <a:buFont typeface="+mj-lt"/>
              <a:buAutoNum type="arabicPeriod"/>
            </a:pPr>
            <a:r>
              <a:rPr lang="el-GR" dirty="0" smtClean="0"/>
              <a:t>Πόσα </a:t>
            </a:r>
            <a:r>
              <a:rPr lang="el-GR" dirty="0"/>
              <a:t>πλαίσια μπορείτε να σκεφτείτε </a:t>
            </a:r>
            <a:r>
              <a:rPr lang="el-GR" dirty="0" smtClean="0"/>
              <a:t> </a:t>
            </a:r>
            <a:r>
              <a:rPr lang="el-GR" dirty="0"/>
              <a:t>πού απαιτείται διαπολιτισμική </a:t>
            </a:r>
            <a:r>
              <a:rPr lang="el-GR" dirty="0" smtClean="0"/>
              <a:t>επικοινωνία;</a:t>
            </a:r>
          </a:p>
          <a:p>
            <a:pPr marL="514350" indent="-514350">
              <a:buFont typeface="+mj-lt"/>
              <a:buAutoNum type="arabicPeriod"/>
            </a:pPr>
            <a:r>
              <a:rPr lang="el-GR" dirty="0" smtClean="0"/>
              <a:t>Ποια </a:t>
            </a:r>
            <a:r>
              <a:rPr lang="el-GR" dirty="0"/>
              <a:t>μέσα επικοινωνίας χρησιμοποιείτε για να μεταδώσετε τις πληροφορίες σας;</a:t>
            </a:r>
            <a:endParaRPr lang="en-GB" dirty="0"/>
          </a:p>
          <a:p>
            <a:endParaRPr lang="en-GB" dirty="0"/>
          </a:p>
        </p:txBody>
      </p:sp>
    </p:spTree>
    <p:extLst>
      <p:ext uri="{BB962C8B-B14F-4D97-AF65-F5344CB8AC3E}">
        <p14:creationId xmlns:p14="http://schemas.microsoft.com/office/powerpoint/2010/main" val="3690309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Είναι δίκαιο να πούμε </a:t>
            </a:r>
            <a:r>
              <a:rPr lang="el-GR" dirty="0" smtClean="0"/>
              <a:t>οτι</a:t>
            </a:r>
            <a:r>
              <a:rPr lang="en-GB" dirty="0" smtClean="0"/>
              <a:t>…</a:t>
            </a:r>
            <a:endParaRPr lang="el-GR" dirty="0"/>
          </a:p>
        </p:txBody>
      </p:sp>
      <p:sp>
        <p:nvSpPr>
          <p:cNvPr id="5" name="Content Placeholder 2">
            <a:extLst>
              <a:ext uri="{FF2B5EF4-FFF2-40B4-BE49-F238E27FC236}">
                <a16:creationId xmlns="" xmlns:a16="http://schemas.microsoft.com/office/drawing/2014/main" id="{8F6C0C08-0C59-439A-977D-BBD4F48BDBF2}"/>
              </a:ext>
            </a:extLst>
          </p:cNvPr>
          <p:cNvSpPr txBox="1">
            <a:spLocks/>
          </p:cNvSpPr>
          <p:nvPr/>
        </p:nvSpPr>
        <p:spPr>
          <a:xfrm>
            <a:off x="539552" y="1440598"/>
            <a:ext cx="6203032"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dirty="0" smtClean="0"/>
              <a:t>...ο </a:t>
            </a:r>
            <a:r>
              <a:rPr lang="el-GR" dirty="0"/>
              <a:t>αριθμός των πλαισίων για διαπολιτισμική επικοινωνία είναι πολυάριθμος;</a:t>
            </a:r>
            <a:br>
              <a:rPr lang="el-GR" dirty="0"/>
            </a:br>
            <a:r>
              <a:rPr lang="el-GR" dirty="0"/>
              <a:t>... υπάρχουν πολλά μέσα μέσω των οποίων μπορούν να γίνουν διαπολιτισμικές επικοινωνίες;</a:t>
            </a:r>
            <a:br>
              <a:rPr lang="el-GR" dirty="0"/>
            </a:br>
            <a:r>
              <a:rPr lang="el-GR" dirty="0"/>
              <a:t>... χωρίς τη δέουσα </a:t>
            </a:r>
            <a:r>
              <a:rPr lang="el-GR" dirty="0" smtClean="0"/>
              <a:t>προσοχή, </a:t>
            </a:r>
            <a:r>
              <a:rPr lang="el-GR" dirty="0"/>
              <a:t>η </a:t>
            </a:r>
            <a:r>
              <a:rPr lang="el-GR" dirty="0" smtClean="0"/>
              <a:t>υπάρχει πιθανότητα κακής επικοινωνίας ;</a:t>
            </a:r>
            <a:endParaRPr lang="el-GR" dirty="0"/>
          </a:p>
          <a:p>
            <a:pPr marL="0" indent="0">
              <a:buFont typeface="Arial" pitchFamily="34" charset="0"/>
              <a:buNone/>
            </a:pPr>
            <a:endParaRPr lang="en-GB" dirty="0"/>
          </a:p>
        </p:txBody>
      </p:sp>
    </p:spTree>
    <p:extLst>
      <p:ext uri="{BB962C8B-B14F-4D97-AF65-F5344CB8AC3E}">
        <p14:creationId xmlns:p14="http://schemas.microsoft.com/office/powerpoint/2010/main" val="28996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4E1C1B-1CB0-486C-A38E-ECAC5BC310A8}"/>
              </a:ext>
            </a:extLst>
          </p:cNvPr>
          <p:cNvSpPr>
            <a:spLocks noGrp="1"/>
          </p:cNvSpPr>
          <p:nvPr>
            <p:ph type="title"/>
          </p:nvPr>
        </p:nvSpPr>
        <p:spPr/>
        <p:txBody>
          <a:bodyPr>
            <a:normAutofit fontScale="90000"/>
          </a:bodyPr>
          <a:lstStyle/>
          <a:p>
            <a:r>
              <a:rPr lang="en-GB" dirty="0" smtClean="0"/>
              <a:t>H</a:t>
            </a:r>
            <a:r>
              <a:rPr lang="el-GR" dirty="0" smtClean="0"/>
              <a:t> διαπολιτισμική </a:t>
            </a:r>
            <a:r>
              <a:rPr lang="el-GR" dirty="0" smtClean="0"/>
              <a:t>επικοινων</a:t>
            </a:r>
            <a:r>
              <a:rPr lang="el-GR" dirty="0" smtClean="0"/>
              <a:t> ία </a:t>
            </a:r>
            <a:r>
              <a:rPr lang="en-GB" dirty="0" smtClean="0"/>
              <a:t> …</a:t>
            </a:r>
            <a:endParaRPr lang="en-GB" dirty="0"/>
          </a:p>
        </p:txBody>
      </p:sp>
      <p:sp>
        <p:nvSpPr>
          <p:cNvPr id="3" name="Content Placeholder 2">
            <a:extLst>
              <a:ext uri="{FF2B5EF4-FFF2-40B4-BE49-F238E27FC236}">
                <a16:creationId xmlns="" xmlns:a16="http://schemas.microsoft.com/office/drawing/2014/main" id="{2BD891D4-74D1-40BA-8AB5-9983AE820CCF}"/>
              </a:ext>
            </a:extLst>
          </p:cNvPr>
          <p:cNvSpPr>
            <a:spLocks noGrp="1"/>
          </p:cNvSpPr>
          <p:nvPr>
            <p:ph idx="1"/>
          </p:nvPr>
        </p:nvSpPr>
        <p:spPr>
          <a:xfrm>
            <a:off x="457200" y="1600201"/>
            <a:ext cx="7643192" cy="570866"/>
          </a:xfrm>
        </p:spPr>
        <p:txBody>
          <a:bodyPr>
            <a:normAutofit lnSpcReduction="10000"/>
          </a:bodyPr>
          <a:lstStyle/>
          <a:p>
            <a:pPr marL="0" indent="0">
              <a:buNone/>
            </a:pPr>
            <a:r>
              <a:rPr lang="en-GB" dirty="0" smtClean="0"/>
              <a:t>…</a:t>
            </a:r>
            <a:r>
              <a:rPr lang="el-GR" dirty="0" smtClean="0"/>
              <a:t>βασίζεται πολύ σε </a:t>
            </a:r>
            <a:endParaRPr lang="en-GB" dirty="0"/>
          </a:p>
        </p:txBody>
      </p:sp>
      <p:sp>
        <p:nvSpPr>
          <p:cNvPr id="8" name="Rectangle 7">
            <a:extLst>
              <a:ext uri="{FF2B5EF4-FFF2-40B4-BE49-F238E27FC236}">
                <a16:creationId xmlns="" xmlns:a16="http://schemas.microsoft.com/office/drawing/2014/main" id="{51FA931F-EC58-4CEB-9C59-3F8FB6499F1D}"/>
              </a:ext>
            </a:extLst>
          </p:cNvPr>
          <p:cNvSpPr/>
          <p:nvPr/>
        </p:nvSpPr>
        <p:spPr>
          <a:xfrm>
            <a:off x="4790068" y="2631166"/>
            <a:ext cx="1267911" cy="584775"/>
          </a:xfrm>
          <a:prstGeom prst="rect">
            <a:avLst/>
          </a:prstGeom>
        </p:spPr>
        <p:txBody>
          <a:bodyPr wrap="none">
            <a:spAutoFit/>
          </a:bodyPr>
          <a:lstStyle/>
          <a:p>
            <a:pPr>
              <a:spcAft>
                <a:spcPts val="0"/>
              </a:spcAft>
            </a:pPr>
            <a:r>
              <a:rPr lang="en-GB" sz="3200" dirty="0">
                <a:solidFill>
                  <a:srgbClr val="70AD47"/>
                </a:solidFill>
                <a:latin typeface="Tahoma" panose="020B0604030504040204" pitchFamily="34" charset="0"/>
                <a:ea typeface="Calibri" panose="020F0502020204030204" pitchFamily="34" charset="0"/>
              </a:rPr>
              <a:t>words</a:t>
            </a:r>
            <a:endParaRPr lang="en-GB" sz="3200" dirty="0">
              <a:effectLst/>
              <a:latin typeface="Tahoma" panose="020B0604030504040204" pitchFamily="34" charset="0"/>
              <a:ea typeface="Calibri" panose="020F0502020204030204" pitchFamily="34" charset="0"/>
            </a:endParaRPr>
          </a:p>
        </p:txBody>
      </p:sp>
      <p:sp>
        <p:nvSpPr>
          <p:cNvPr id="9" name="Rectangle 8">
            <a:extLst>
              <a:ext uri="{FF2B5EF4-FFF2-40B4-BE49-F238E27FC236}">
                <a16:creationId xmlns="" xmlns:a16="http://schemas.microsoft.com/office/drawing/2014/main" id="{BDB8CD45-AFB3-41B6-8026-2C7317DE241F}"/>
              </a:ext>
            </a:extLst>
          </p:cNvPr>
          <p:cNvSpPr/>
          <p:nvPr/>
        </p:nvSpPr>
        <p:spPr>
          <a:xfrm>
            <a:off x="6300192" y="3950429"/>
            <a:ext cx="1447832" cy="523220"/>
          </a:xfrm>
          <a:prstGeom prst="rect">
            <a:avLst/>
          </a:prstGeom>
        </p:spPr>
        <p:txBody>
          <a:bodyPr wrap="none">
            <a:spAutoFit/>
          </a:bodyPr>
          <a:lstStyle/>
          <a:p>
            <a:pPr>
              <a:spcAft>
                <a:spcPts val="0"/>
              </a:spcAft>
            </a:pPr>
            <a:r>
              <a:rPr lang="en-GB" sz="2800" b="1" dirty="0">
                <a:solidFill>
                  <a:srgbClr val="2E75B6"/>
                </a:solidFill>
                <a:latin typeface="Bradley Hand ITC" panose="03070402050302030203" pitchFamily="66" charset="0"/>
                <a:ea typeface="Calibri" panose="020F0502020204030204" pitchFamily="34" charset="0"/>
              </a:rPr>
              <a:t>palabras</a:t>
            </a:r>
            <a:endParaRPr lang="en-GB" sz="1200" dirty="0">
              <a:effectLst/>
              <a:latin typeface="Tahoma" panose="020B0604030504040204" pitchFamily="34" charset="0"/>
              <a:ea typeface="Calibri" panose="020F0502020204030204" pitchFamily="34" charset="0"/>
            </a:endParaRPr>
          </a:p>
        </p:txBody>
      </p:sp>
      <p:sp>
        <p:nvSpPr>
          <p:cNvPr id="10" name="Rectangle 9">
            <a:extLst>
              <a:ext uri="{FF2B5EF4-FFF2-40B4-BE49-F238E27FC236}">
                <a16:creationId xmlns="" xmlns:a16="http://schemas.microsoft.com/office/drawing/2014/main" id="{64597904-2DA7-486C-8BCF-81BF906DBC62}"/>
              </a:ext>
            </a:extLst>
          </p:cNvPr>
          <p:cNvSpPr/>
          <p:nvPr/>
        </p:nvSpPr>
        <p:spPr>
          <a:xfrm>
            <a:off x="2123728" y="3013501"/>
            <a:ext cx="1130438" cy="830997"/>
          </a:xfrm>
          <a:prstGeom prst="rect">
            <a:avLst/>
          </a:prstGeom>
        </p:spPr>
        <p:txBody>
          <a:bodyPr wrap="none">
            <a:spAutoFit/>
          </a:bodyPr>
          <a:lstStyle/>
          <a:p>
            <a:pPr>
              <a:spcAft>
                <a:spcPts val="0"/>
              </a:spcAft>
            </a:pPr>
            <a:r>
              <a:rPr lang="en-GB" sz="4800" dirty="0">
                <a:latin typeface="Rage Italic" panose="03070502040507070304" pitchFamily="66" charset="0"/>
                <a:ea typeface="Calibri" panose="020F0502020204030204" pitchFamily="34" charset="0"/>
              </a:rPr>
              <a:t>mots</a:t>
            </a:r>
            <a:endParaRPr lang="en-GB" sz="1200" dirty="0">
              <a:effectLst/>
              <a:latin typeface="Tahoma" panose="020B0604030504040204" pitchFamily="34" charset="0"/>
              <a:ea typeface="Calibri" panose="020F0502020204030204" pitchFamily="34" charset="0"/>
            </a:endParaRPr>
          </a:p>
        </p:txBody>
      </p:sp>
      <p:sp>
        <p:nvSpPr>
          <p:cNvPr id="11" name="Rectangle 10">
            <a:extLst>
              <a:ext uri="{FF2B5EF4-FFF2-40B4-BE49-F238E27FC236}">
                <a16:creationId xmlns="" xmlns:a16="http://schemas.microsoft.com/office/drawing/2014/main" id="{4B5B59D9-9D3C-4A36-9E32-E78B39FC3A01}"/>
              </a:ext>
            </a:extLst>
          </p:cNvPr>
          <p:cNvSpPr/>
          <p:nvPr/>
        </p:nvSpPr>
        <p:spPr>
          <a:xfrm>
            <a:off x="5950601" y="5314074"/>
            <a:ext cx="1624163" cy="523220"/>
          </a:xfrm>
          <a:prstGeom prst="rect">
            <a:avLst/>
          </a:prstGeom>
        </p:spPr>
        <p:txBody>
          <a:bodyPr wrap="none">
            <a:spAutoFit/>
          </a:bodyPr>
          <a:lstStyle/>
          <a:p>
            <a:pPr>
              <a:spcAft>
                <a:spcPts val="0"/>
              </a:spcAft>
            </a:pPr>
            <a:r>
              <a:rPr lang="en-GB" sz="2800" dirty="0">
                <a:solidFill>
                  <a:schemeClr val="tx1">
                    <a:lumMod val="50000"/>
                  </a:schemeClr>
                </a:solidFill>
                <a:latin typeface="Lucida Handwriting" panose="03010101010101010101" pitchFamily="66" charset="0"/>
                <a:ea typeface="Calibri" panose="020F0502020204030204" pitchFamily="34" charset="0"/>
              </a:rPr>
              <a:t>parolle</a:t>
            </a:r>
            <a:endParaRPr lang="en-GB" sz="1200" dirty="0">
              <a:solidFill>
                <a:schemeClr val="tx1">
                  <a:lumMod val="50000"/>
                </a:schemeClr>
              </a:solidFill>
              <a:effectLst/>
              <a:latin typeface="Tahoma" panose="020B0604030504040204" pitchFamily="34" charset="0"/>
              <a:ea typeface="Calibri" panose="020F0502020204030204" pitchFamily="34" charset="0"/>
            </a:endParaRPr>
          </a:p>
        </p:txBody>
      </p:sp>
      <p:sp>
        <p:nvSpPr>
          <p:cNvPr id="12" name="Rectangle 11">
            <a:extLst>
              <a:ext uri="{FF2B5EF4-FFF2-40B4-BE49-F238E27FC236}">
                <a16:creationId xmlns="" xmlns:a16="http://schemas.microsoft.com/office/drawing/2014/main" id="{E95E19DB-3B54-4E0D-AEA5-EF3BD5D37A12}"/>
              </a:ext>
            </a:extLst>
          </p:cNvPr>
          <p:cNvSpPr/>
          <p:nvPr/>
        </p:nvSpPr>
        <p:spPr>
          <a:xfrm>
            <a:off x="5652120" y="4686934"/>
            <a:ext cx="1568058" cy="523220"/>
          </a:xfrm>
          <a:prstGeom prst="rect">
            <a:avLst/>
          </a:prstGeom>
        </p:spPr>
        <p:txBody>
          <a:bodyPr wrap="none">
            <a:spAutoFit/>
          </a:bodyPr>
          <a:lstStyle/>
          <a:p>
            <a:pPr>
              <a:spcAft>
                <a:spcPts val="0"/>
              </a:spcAft>
            </a:pPr>
            <a:r>
              <a:rPr lang="en-GB" sz="2800" dirty="0">
                <a:solidFill>
                  <a:srgbClr val="7030A0"/>
                </a:solidFill>
                <a:latin typeface="Forte" panose="03060902040502070203" pitchFamily="66" charset="0"/>
                <a:ea typeface="Calibri" panose="020F0502020204030204" pitchFamily="34" charset="0"/>
              </a:rPr>
              <a:t>paraules</a:t>
            </a:r>
            <a:endParaRPr lang="en-GB" sz="1200" dirty="0">
              <a:effectLst/>
              <a:latin typeface="Tahoma" panose="020B0604030504040204" pitchFamily="34" charset="0"/>
              <a:ea typeface="Calibri" panose="020F0502020204030204" pitchFamily="34" charset="0"/>
            </a:endParaRPr>
          </a:p>
        </p:txBody>
      </p:sp>
      <p:sp>
        <p:nvSpPr>
          <p:cNvPr id="13" name="Rectangle 12">
            <a:extLst>
              <a:ext uri="{FF2B5EF4-FFF2-40B4-BE49-F238E27FC236}">
                <a16:creationId xmlns="" xmlns:a16="http://schemas.microsoft.com/office/drawing/2014/main" id="{BE8F8EEE-3349-42B4-AEB0-E67A768DEBAE}"/>
              </a:ext>
            </a:extLst>
          </p:cNvPr>
          <p:cNvSpPr/>
          <p:nvPr/>
        </p:nvSpPr>
        <p:spPr>
          <a:xfrm>
            <a:off x="827584" y="2558619"/>
            <a:ext cx="1973617" cy="646331"/>
          </a:xfrm>
          <a:prstGeom prst="rect">
            <a:avLst/>
          </a:prstGeom>
        </p:spPr>
        <p:txBody>
          <a:bodyPr wrap="none">
            <a:spAutoFit/>
          </a:bodyPr>
          <a:lstStyle/>
          <a:p>
            <a:pPr>
              <a:spcAft>
                <a:spcPts val="0"/>
              </a:spcAft>
            </a:pPr>
            <a:r>
              <a:rPr lang="cy-GB" sz="3600" dirty="0">
                <a:solidFill>
                  <a:srgbClr val="222222"/>
                </a:solidFill>
                <a:latin typeface="Segoe Script" panose="030B0504020000000003" pitchFamily="66" charset="0"/>
                <a:ea typeface="Calibri" panose="020F0502020204030204" pitchFamily="34" charset="0"/>
                <a:cs typeface="Arial" panose="020B0604020202020204" pitchFamily="34" charset="0"/>
              </a:rPr>
              <a:t>geiriau</a:t>
            </a:r>
            <a:endParaRPr lang="en-GB" sz="1200" dirty="0">
              <a:effectLst/>
              <a:latin typeface="Tahoma" panose="020B0604030504040204" pitchFamily="34" charset="0"/>
              <a:ea typeface="Calibri" panose="020F0502020204030204" pitchFamily="34" charset="0"/>
            </a:endParaRPr>
          </a:p>
        </p:txBody>
      </p:sp>
      <p:sp>
        <p:nvSpPr>
          <p:cNvPr id="14" name="Rectangle 13">
            <a:extLst>
              <a:ext uri="{FF2B5EF4-FFF2-40B4-BE49-F238E27FC236}">
                <a16:creationId xmlns="" xmlns:a16="http://schemas.microsoft.com/office/drawing/2014/main" id="{644B2016-4471-4B2A-8E2F-F1ED5A54B0EE}"/>
              </a:ext>
            </a:extLst>
          </p:cNvPr>
          <p:cNvSpPr/>
          <p:nvPr/>
        </p:nvSpPr>
        <p:spPr>
          <a:xfrm>
            <a:off x="6362574" y="1875262"/>
            <a:ext cx="800219" cy="830997"/>
          </a:xfrm>
          <a:prstGeom prst="rect">
            <a:avLst/>
          </a:prstGeom>
        </p:spPr>
        <p:txBody>
          <a:bodyPr wrap="none">
            <a:spAutoFit/>
          </a:bodyPr>
          <a:lstStyle/>
          <a:p>
            <a:pPr>
              <a:spcAft>
                <a:spcPts val="0"/>
              </a:spcAft>
            </a:pPr>
            <a:r>
              <a:rPr lang="zh-TW" altLang="en-US" sz="4800" dirty="0">
                <a:solidFill>
                  <a:srgbClr val="BF9000"/>
                </a:solidFill>
                <a:latin typeface="Tahoma" panose="020B0604030504040204" pitchFamily="34" charset="0"/>
                <a:ea typeface="MS Gothic" panose="020B0609070205080204" pitchFamily="49" charset="-128"/>
                <a:cs typeface="MS Gothic" panose="020B0609070205080204" pitchFamily="49" charset="-128"/>
              </a:rPr>
              <a:t>話</a:t>
            </a:r>
            <a:endParaRPr lang="en-GB" sz="1200" dirty="0">
              <a:effectLst/>
              <a:latin typeface="Tahoma" panose="020B0604030504040204" pitchFamily="34" charset="0"/>
              <a:ea typeface="PMingLiU" panose="02020500000000000000" pitchFamily="18" charset="-120"/>
            </a:endParaRPr>
          </a:p>
        </p:txBody>
      </p:sp>
      <p:sp>
        <p:nvSpPr>
          <p:cNvPr id="15" name="Rectangle 14">
            <a:extLst>
              <a:ext uri="{FF2B5EF4-FFF2-40B4-BE49-F238E27FC236}">
                <a16:creationId xmlns="" xmlns:a16="http://schemas.microsoft.com/office/drawing/2014/main" id="{5B4A91D3-D0CA-4505-BD1C-616E7BD843A4}"/>
              </a:ext>
            </a:extLst>
          </p:cNvPr>
          <p:cNvSpPr/>
          <p:nvPr/>
        </p:nvSpPr>
        <p:spPr>
          <a:xfrm>
            <a:off x="483475" y="3950429"/>
            <a:ext cx="1175322" cy="830997"/>
          </a:xfrm>
          <a:prstGeom prst="rect">
            <a:avLst/>
          </a:prstGeom>
        </p:spPr>
        <p:txBody>
          <a:bodyPr wrap="none">
            <a:spAutoFit/>
          </a:bodyPr>
          <a:lstStyle/>
          <a:p>
            <a:pPr>
              <a:spcAft>
                <a:spcPts val="0"/>
              </a:spcAft>
            </a:pPr>
            <a:r>
              <a:rPr lang="cs-CZ" sz="4800" dirty="0">
                <a:solidFill>
                  <a:srgbClr val="C00000"/>
                </a:solidFill>
                <a:latin typeface="Blackadder ITC" panose="04020505051007020D02" pitchFamily="82" charset="0"/>
                <a:ea typeface="PMingLiU" panose="02020500000000000000" pitchFamily="18" charset="-120"/>
                <a:cs typeface="Arial" panose="020B0604020202020204" pitchFamily="34" charset="0"/>
              </a:rPr>
              <a:t>slova</a:t>
            </a:r>
            <a:endParaRPr lang="en-GB" sz="4800" dirty="0">
              <a:effectLst/>
              <a:latin typeface="Tahoma" panose="020B0604030504040204" pitchFamily="34" charset="0"/>
              <a:ea typeface="PMingLiU" panose="02020500000000000000" pitchFamily="18" charset="-120"/>
            </a:endParaRPr>
          </a:p>
        </p:txBody>
      </p:sp>
      <p:sp>
        <p:nvSpPr>
          <p:cNvPr id="16" name="Rectangle 15">
            <a:extLst>
              <a:ext uri="{FF2B5EF4-FFF2-40B4-BE49-F238E27FC236}">
                <a16:creationId xmlns="" xmlns:a16="http://schemas.microsoft.com/office/drawing/2014/main" id="{272F3683-22FA-46BF-B5B0-65E416C4D60C}"/>
              </a:ext>
            </a:extLst>
          </p:cNvPr>
          <p:cNvSpPr/>
          <p:nvPr/>
        </p:nvSpPr>
        <p:spPr>
          <a:xfrm>
            <a:off x="4204287" y="5421796"/>
            <a:ext cx="1327608" cy="830997"/>
          </a:xfrm>
          <a:prstGeom prst="rect">
            <a:avLst/>
          </a:prstGeom>
        </p:spPr>
        <p:txBody>
          <a:bodyPr wrap="none">
            <a:spAutoFit/>
          </a:bodyPr>
          <a:lstStyle/>
          <a:p>
            <a:pPr>
              <a:spcAft>
                <a:spcPts val="0"/>
              </a:spcAft>
            </a:pPr>
            <a:r>
              <a:rPr lang="pl-PL" sz="4800" dirty="0">
                <a:solidFill>
                  <a:srgbClr val="C00000"/>
                </a:solidFill>
                <a:latin typeface="Rage Italic" panose="03070502040507070304" pitchFamily="66" charset="0"/>
                <a:ea typeface="PMingLiU" panose="02020500000000000000" pitchFamily="18" charset="-120"/>
                <a:cs typeface="Arial" panose="020B0604020202020204" pitchFamily="34" charset="0"/>
              </a:rPr>
              <a:t>słowa</a:t>
            </a:r>
            <a:endParaRPr lang="en-GB" sz="1200" dirty="0">
              <a:effectLst/>
              <a:latin typeface="Tahoma" panose="020B0604030504040204" pitchFamily="34" charset="0"/>
              <a:ea typeface="PMingLiU" panose="02020500000000000000" pitchFamily="18" charset="-120"/>
            </a:endParaRPr>
          </a:p>
        </p:txBody>
      </p:sp>
      <p:sp>
        <p:nvSpPr>
          <p:cNvPr id="17" name="Rectangle 16">
            <a:extLst>
              <a:ext uri="{FF2B5EF4-FFF2-40B4-BE49-F238E27FC236}">
                <a16:creationId xmlns="" xmlns:a16="http://schemas.microsoft.com/office/drawing/2014/main" id="{A6152764-87BE-4823-9ADD-4D3698B84134}"/>
              </a:ext>
            </a:extLst>
          </p:cNvPr>
          <p:cNvSpPr/>
          <p:nvPr/>
        </p:nvSpPr>
        <p:spPr>
          <a:xfrm>
            <a:off x="3452724" y="3176615"/>
            <a:ext cx="901209" cy="646331"/>
          </a:xfrm>
          <a:prstGeom prst="rect">
            <a:avLst/>
          </a:prstGeom>
        </p:spPr>
        <p:txBody>
          <a:bodyPr wrap="none">
            <a:spAutoFit/>
          </a:bodyPr>
          <a:lstStyle/>
          <a:p>
            <a:pPr>
              <a:spcAft>
                <a:spcPts val="0"/>
              </a:spcAft>
            </a:pPr>
            <a:r>
              <a:rPr lang="da-DK" sz="3600" dirty="0">
                <a:solidFill>
                  <a:srgbClr val="C00000"/>
                </a:solidFill>
                <a:latin typeface="Book Antiqua" panose="02040602050305030304" pitchFamily="18" charset="0"/>
                <a:ea typeface="PMingLiU" panose="02020500000000000000" pitchFamily="18" charset="-120"/>
                <a:cs typeface="Arial" panose="020B0604020202020204" pitchFamily="34" charset="0"/>
              </a:rPr>
              <a:t>ord</a:t>
            </a:r>
            <a:endParaRPr lang="en-GB" sz="1200" dirty="0">
              <a:effectLst/>
              <a:latin typeface="Tahoma" panose="020B0604030504040204" pitchFamily="34" charset="0"/>
              <a:ea typeface="PMingLiU" panose="02020500000000000000" pitchFamily="18" charset="-120"/>
            </a:endParaRPr>
          </a:p>
        </p:txBody>
      </p:sp>
      <p:sp>
        <p:nvSpPr>
          <p:cNvPr id="18" name="Rectangle 17">
            <a:extLst>
              <a:ext uri="{FF2B5EF4-FFF2-40B4-BE49-F238E27FC236}">
                <a16:creationId xmlns="" xmlns:a16="http://schemas.microsoft.com/office/drawing/2014/main" id="{4E1D4121-7504-4BE3-8898-C9494B900CE0}"/>
              </a:ext>
            </a:extLst>
          </p:cNvPr>
          <p:cNvSpPr/>
          <p:nvPr/>
        </p:nvSpPr>
        <p:spPr>
          <a:xfrm>
            <a:off x="538673" y="5131419"/>
            <a:ext cx="1519968" cy="523220"/>
          </a:xfrm>
          <a:prstGeom prst="rect">
            <a:avLst/>
          </a:prstGeom>
        </p:spPr>
        <p:txBody>
          <a:bodyPr wrap="none">
            <a:spAutoFit/>
          </a:bodyPr>
          <a:lstStyle/>
          <a:p>
            <a:pPr>
              <a:spcAft>
                <a:spcPts val="0"/>
              </a:spcAft>
            </a:pPr>
            <a:r>
              <a:rPr lang="de-DE" sz="2800" dirty="0">
                <a:solidFill>
                  <a:srgbClr val="BF9000"/>
                </a:solidFill>
                <a:latin typeface="Lucida Handwriting" panose="03010101010101010101" pitchFamily="66" charset="0"/>
                <a:ea typeface="PMingLiU" panose="02020500000000000000" pitchFamily="18" charset="-120"/>
                <a:cs typeface="Arial" panose="020B0604020202020204" pitchFamily="34" charset="0"/>
              </a:rPr>
              <a:t>Wörter</a:t>
            </a:r>
            <a:endParaRPr lang="en-GB" sz="2800" dirty="0">
              <a:effectLst/>
              <a:latin typeface="Tahoma" panose="020B0604030504040204" pitchFamily="34" charset="0"/>
              <a:ea typeface="PMingLiU" panose="02020500000000000000" pitchFamily="18" charset="-120"/>
            </a:endParaRPr>
          </a:p>
        </p:txBody>
      </p:sp>
      <p:sp>
        <p:nvSpPr>
          <p:cNvPr id="19" name="Rectangle 18">
            <a:extLst>
              <a:ext uri="{FF2B5EF4-FFF2-40B4-BE49-F238E27FC236}">
                <a16:creationId xmlns="" xmlns:a16="http://schemas.microsoft.com/office/drawing/2014/main" id="{0F81D033-46B5-49EC-AC95-A8BDDDCBF1F7}"/>
              </a:ext>
            </a:extLst>
          </p:cNvPr>
          <p:cNvSpPr/>
          <p:nvPr/>
        </p:nvSpPr>
        <p:spPr>
          <a:xfrm>
            <a:off x="6382501" y="3090813"/>
            <a:ext cx="1275542" cy="646331"/>
          </a:xfrm>
          <a:prstGeom prst="rect">
            <a:avLst/>
          </a:prstGeom>
        </p:spPr>
        <p:txBody>
          <a:bodyPr wrap="none">
            <a:spAutoFit/>
          </a:bodyPr>
          <a:lstStyle/>
          <a:p>
            <a:pPr>
              <a:spcAft>
                <a:spcPts val="0"/>
              </a:spcAft>
            </a:pPr>
            <a:r>
              <a:rPr lang="el-GR" sz="3600" dirty="0">
                <a:solidFill>
                  <a:srgbClr val="C00000"/>
                </a:solidFill>
                <a:latin typeface="Cambria" panose="02040503050406030204" pitchFamily="18" charset="0"/>
                <a:ea typeface="PMingLiU" panose="02020500000000000000" pitchFamily="18" charset="-120"/>
                <a:cs typeface="Cambria" panose="02040503050406030204" pitchFamily="18" charset="0"/>
              </a:rPr>
              <a:t>λόγια</a:t>
            </a:r>
            <a:endParaRPr lang="en-GB" sz="1200" dirty="0">
              <a:effectLst/>
              <a:latin typeface="Tahoma" panose="020B0604030504040204" pitchFamily="34" charset="0"/>
              <a:ea typeface="PMingLiU" panose="02020500000000000000" pitchFamily="18" charset="-120"/>
            </a:endParaRPr>
          </a:p>
        </p:txBody>
      </p:sp>
      <p:sp>
        <p:nvSpPr>
          <p:cNvPr id="20" name="Rectangle 19">
            <a:extLst>
              <a:ext uri="{FF2B5EF4-FFF2-40B4-BE49-F238E27FC236}">
                <a16:creationId xmlns="" xmlns:a16="http://schemas.microsoft.com/office/drawing/2014/main" id="{2108D2E4-698F-4AAB-8713-7C9C87763D5F}"/>
              </a:ext>
            </a:extLst>
          </p:cNvPr>
          <p:cNvSpPr/>
          <p:nvPr/>
        </p:nvSpPr>
        <p:spPr>
          <a:xfrm>
            <a:off x="2432999" y="3739758"/>
            <a:ext cx="1167179" cy="523220"/>
          </a:xfrm>
          <a:prstGeom prst="rect">
            <a:avLst/>
          </a:prstGeom>
        </p:spPr>
        <p:txBody>
          <a:bodyPr wrap="none">
            <a:spAutoFit/>
          </a:bodyPr>
          <a:lstStyle/>
          <a:p>
            <a:pPr>
              <a:spcAft>
                <a:spcPts val="0"/>
              </a:spcAft>
            </a:pPr>
            <a:r>
              <a:rPr lang="en-GB" sz="2800" i="1" dirty="0">
                <a:solidFill>
                  <a:srgbClr val="BF9000"/>
                </a:solidFill>
                <a:latin typeface="Tahoma" panose="020B0604030504040204" pitchFamily="34" charset="0"/>
                <a:ea typeface="PMingLiU" panose="02020500000000000000" pitchFamily="18" charset="-120"/>
              </a:rPr>
              <a:t>parole</a:t>
            </a:r>
            <a:endParaRPr lang="en-GB" sz="1200" dirty="0">
              <a:effectLst/>
              <a:latin typeface="Tahoma" panose="020B0604030504040204" pitchFamily="34" charset="0"/>
              <a:ea typeface="PMingLiU" panose="02020500000000000000" pitchFamily="18" charset="-120"/>
            </a:endParaRPr>
          </a:p>
        </p:txBody>
      </p:sp>
      <p:sp>
        <p:nvSpPr>
          <p:cNvPr id="21" name="Rectangle 20">
            <a:extLst>
              <a:ext uri="{FF2B5EF4-FFF2-40B4-BE49-F238E27FC236}">
                <a16:creationId xmlns="" xmlns:a16="http://schemas.microsoft.com/office/drawing/2014/main" id="{2B032F9E-C953-4313-80E9-73220260249D}"/>
              </a:ext>
            </a:extLst>
          </p:cNvPr>
          <p:cNvSpPr/>
          <p:nvPr/>
        </p:nvSpPr>
        <p:spPr>
          <a:xfrm>
            <a:off x="2232851" y="5129409"/>
            <a:ext cx="1210588" cy="707886"/>
          </a:xfrm>
          <a:prstGeom prst="rect">
            <a:avLst/>
          </a:prstGeom>
        </p:spPr>
        <p:txBody>
          <a:bodyPr wrap="none">
            <a:spAutoFit/>
          </a:bodyPr>
          <a:lstStyle/>
          <a:p>
            <a:pPr>
              <a:spcAft>
                <a:spcPts val="0"/>
              </a:spcAft>
            </a:pPr>
            <a:r>
              <a:rPr lang="ja-JP" altLang="en-US" sz="4000" dirty="0">
                <a:solidFill>
                  <a:srgbClr val="7030A0"/>
                </a:solidFill>
                <a:latin typeface="Tahoma" panose="020B0604030504040204" pitchFamily="34" charset="0"/>
                <a:ea typeface="MS Gothic" panose="020B0609070205080204" pitchFamily="49" charset="-128"/>
                <a:cs typeface="MS Gothic" panose="020B0609070205080204" pitchFamily="49" charset="-128"/>
              </a:rPr>
              <a:t>言葉</a:t>
            </a:r>
            <a:endParaRPr lang="en-GB" sz="4000" dirty="0">
              <a:effectLst/>
              <a:latin typeface="Tahoma" panose="020B0604030504040204" pitchFamily="34" charset="0"/>
              <a:ea typeface="PMingLiU" panose="02020500000000000000" pitchFamily="18" charset="-120"/>
            </a:endParaRPr>
          </a:p>
        </p:txBody>
      </p:sp>
      <p:sp>
        <p:nvSpPr>
          <p:cNvPr id="22" name="Rectangle 21">
            <a:extLst>
              <a:ext uri="{FF2B5EF4-FFF2-40B4-BE49-F238E27FC236}">
                <a16:creationId xmlns="" xmlns:a16="http://schemas.microsoft.com/office/drawing/2014/main" id="{2BB6B28E-D48D-4A75-B5C0-BCBE2B963956}"/>
              </a:ext>
            </a:extLst>
          </p:cNvPr>
          <p:cNvSpPr/>
          <p:nvPr/>
        </p:nvSpPr>
        <p:spPr>
          <a:xfrm>
            <a:off x="3462968" y="2490281"/>
            <a:ext cx="1188146" cy="584775"/>
          </a:xfrm>
          <a:prstGeom prst="rect">
            <a:avLst/>
          </a:prstGeom>
        </p:spPr>
        <p:txBody>
          <a:bodyPr wrap="none">
            <a:spAutoFit/>
          </a:bodyPr>
          <a:lstStyle/>
          <a:p>
            <a:pPr>
              <a:spcAft>
                <a:spcPts val="0"/>
              </a:spcAft>
            </a:pPr>
            <a:r>
              <a:rPr lang="en-GB" sz="3200" dirty="0">
                <a:solidFill>
                  <a:schemeClr val="tx1">
                    <a:lumMod val="50000"/>
                  </a:schemeClr>
                </a:solidFill>
                <a:latin typeface="Times New Roman" panose="02020603050405020304" pitchFamily="18" charset="0"/>
                <a:ea typeface="PMingLiU" panose="02020500000000000000" pitchFamily="18" charset="-120"/>
              </a:rPr>
              <a:t>verbis</a:t>
            </a:r>
            <a:endParaRPr lang="en-GB" sz="3200" dirty="0">
              <a:solidFill>
                <a:schemeClr val="tx1">
                  <a:lumMod val="50000"/>
                </a:schemeClr>
              </a:solidFill>
              <a:effectLst/>
              <a:latin typeface="Tahoma" panose="020B0604030504040204" pitchFamily="34" charset="0"/>
              <a:ea typeface="PMingLiU" panose="02020500000000000000" pitchFamily="18" charset="-120"/>
            </a:endParaRPr>
          </a:p>
        </p:txBody>
      </p:sp>
      <p:sp>
        <p:nvSpPr>
          <p:cNvPr id="23" name="Rectangle 22">
            <a:extLst>
              <a:ext uri="{FF2B5EF4-FFF2-40B4-BE49-F238E27FC236}">
                <a16:creationId xmlns="" xmlns:a16="http://schemas.microsoft.com/office/drawing/2014/main" id="{6A72C381-06CB-43B0-A209-A9898ABBCEEF}"/>
              </a:ext>
            </a:extLst>
          </p:cNvPr>
          <p:cNvSpPr/>
          <p:nvPr/>
        </p:nvSpPr>
        <p:spPr>
          <a:xfrm>
            <a:off x="2099413" y="2160151"/>
            <a:ext cx="1542410" cy="523220"/>
          </a:xfrm>
          <a:prstGeom prst="rect">
            <a:avLst/>
          </a:prstGeom>
        </p:spPr>
        <p:txBody>
          <a:bodyPr wrap="none">
            <a:spAutoFit/>
          </a:bodyPr>
          <a:lstStyle/>
          <a:p>
            <a:pPr>
              <a:spcAft>
                <a:spcPts val="0"/>
              </a:spcAft>
            </a:pPr>
            <a:r>
              <a:rPr lang="lt-LT" sz="2800" dirty="0">
                <a:solidFill>
                  <a:srgbClr val="FF0000"/>
                </a:solidFill>
                <a:latin typeface="Arial Black" panose="020B0A04020102020204" pitchFamily="34" charset="0"/>
                <a:ea typeface="PMingLiU" panose="02020500000000000000" pitchFamily="18" charset="-120"/>
                <a:cs typeface="Cambria" panose="02040503050406030204" pitchFamily="18" charset="0"/>
              </a:rPr>
              <a:t>ž</a:t>
            </a:r>
            <a:r>
              <a:rPr lang="lt-LT" sz="2800" dirty="0">
                <a:solidFill>
                  <a:srgbClr val="FF0000"/>
                </a:solidFill>
                <a:latin typeface="Arial Black" panose="020B0A04020102020204" pitchFamily="34" charset="0"/>
                <a:ea typeface="PMingLiU" panose="02020500000000000000" pitchFamily="18" charset="-120"/>
                <a:cs typeface="Arial" panose="020B0604020202020204" pitchFamily="34" charset="0"/>
              </a:rPr>
              <a:t>od</a:t>
            </a:r>
            <a:r>
              <a:rPr lang="lt-LT" sz="2800" dirty="0">
                <a:solidFill>
                  <a:srgbClr val="FF0000"/>
                </a:solidFill>
                <a:latin typeface="Arial Black" panose="020B0A04020102020204" pitchFamily="34" charset="0"/>
                <a:ea typeface="PMingLiU" panose="02020500000000000000" pitchFamily="18" charset="-120"/>
                <a:cs typeface="Cambria" panose="02040503050406030204" pitchFamily="18" charset="0"/>
              </a:rPr>
              <a:t>ž</a:t>
            </a:r>
            <a:r>
              <a:rPr lang="lt-LT" sz="2800" dirty="0">
                <a:solidFill>
                  <a:srgbClr val="FF0000"/>
                </a:solidFill>
                <a:latin typeface="Arial Black" panose="020B0A04020102020204" pitchFamily="34" charset="0"/>
                <a:ea typeface="PMingLiU" panose="02020500000000000000" pitchFamily="18" charset="-120"/>
                <a:cs typeface="Arial" panose="020B0604020202020204" pitchFamily="34" charset="0"/>
              </a:rPr>
              <a:t>iai</a:t>
            </a:r>
            <a:endParaRPr lang="en-GB" sz="2800" dirty="0">
              <a:effectLst/>
              <a:latin typeface="Tahoma" panose="020B0604030504040204" pitchFamily="34" charset="0"/>
              <a:ea typeface="PMingLiU" panose="02020500000000000000" pitchFamily="18" charset="-120"/>
            </a:endParaRPr>
          </a:p>
        </p:txBody>
      </p:sp>
      <p:sp>
        <p:nvSpPr>
          <p:cNvPr id="24" name="Rectangle 23">
            <a:extLst>
              <a:ext uri="{FF2B5EF4-FFF2-40B4-BE49-F238E27FC236}">
                <a16:creationId xmlns="" xmlns:a16="http://schemas.microsoft.com/office/drawing/2014/main" id="{190A4C6E-DDCE-4C17-A5F4-88BB87E90950}"/>
              </a:ext>
            </a:extLst>
          </p:cNvPr>
          <p:cNvSpPr/>
          <p:nvPr/>
        </p:nvSpPr>
        <p:spPr>
          <a:xfrm>
            <a:off x="4506844" y="4113407"/>
            <a:ext cx="1183337" cy="584775"/>
          </a:xfrm>
          <a:prstGeom prst="rect">
            <a:avLst/>
          </a:prstGeom>
        </p:spPr>
        <p:txBody>
          <a:bodyPr wrap="none">
            <a:spAutoFit/>
          </a:bodyPr>
          <a:lstStyle/>
          <a:p>
            <a:r>
              <a:rPr lang="en-GB" sz="3200" b="1" dirty="0">
                <a:latin typeface="Bradley Hand ITC" panose="03070402050302030203" pitchFamily="66" charset="0"/>
              </a:rPr>
              <a:t>kliem</a:t>
            </a:r>
            <a:endParaRPr lang="en-GB" sz="3200" b="1" dirty="0">
              <a:latin typeface="Bradley Hand ITC" panose="03070402050302030203" pitchFamily="66" charset="0"/>
            </a:endParaRPr>
          </a:p>
        </p:txBody>
      </p:sp>
      <p:sp>
        <p:nvSpPr>
          <p:cNvPr id="25" name="Rectangle 24">
            <a:extLst>
              <a:ext uri="{FF2B5EF4-FFF2-40B4-BE49-F238E27FC236}">
                <a16:creationId xmlns="" xmlns:a16="http://schemas.microsoft.com/office/drawing/2014/main" id="{F0464755-0175-4974-A098-4EB36AB0F643}"/>
              </a:ext>
            </a:extLst>
          </p:cNvPr>
          <p:cNvSpPr/>
          <p:nvPr/>
        </p:nvSpPr>
        <p:spPr>
          <a:xfrm>
            <a:off x="299589" y="3428850"/>
            <a:ext cx="1829347" cy="492443"/>
          </a:xfrm>
          <a:prstGeom prst="rect">
            <a:avLst/>
          </a:prstGeom>
        </p:spPr>
        <p:txBody>
          <a:bodyPr wrap="none">
            <a:spAutoFit/>
          </a:bodyPr>
          <a:lstStyle/>
          <a:p>
            <a:r>
              <a:rPr lang="pt-PT" sz="2600" dirty="0">
                <a:solidFill>
                  <a:srgbClr val="7030A0"/>
                </a:solidFill>
                <a:latin typeface="Lucida Handwriting" panose="03010101010101010101" pitchFamily="66" charset="0"/>
                <a:ea typeface="PMingLiU" panose="02020500000000000000" pitchFamily="18" charset="-120"/>
                <a:cs typeface="Arial" panose="020B0604020202020204" pitchFamily="34" charset="0"/>
              </a:rPr>
              <a:t>palavras</a:t>
            </a:r>
            <a:endParaRPr lang="en-GB" dirty="0"/>
          </a:p>
        </p:txBody>
      </p:sp>
      <p:sp>
        <p:nvSpPr>
          <p:cNvPr id="26" name="Rectangle 25">
            <a:extLst>
              <a:ext uri="{FF2B5EF4-FFF2-40B4-BE49-F238E27FC236}">
                <a16:creationId xmlns="" xmlns:a16="http://schemas.microsoft.com/office/drawing/2014/main" id="{7CB39826-2393-49CC-9131-A1A6CAE7824B}"/>
              </a:ext>
            </a:extLst>
          </p:cNvPr>
          <p:cNvSpPr/>
          <p:nvPr/>
        </p:nvSpPr>
        <p:spPr>
          <a:xfrm>
            <a:off x="4434247" y="3379868"/>
            <a:ext cx="1388522" cy="646331"/>
          </a:xfrm>
          <a:prstGeom prst="rect">
            <a:avLst/>
          </a:prstGeom>
        </p:spPr>
        <p:txBody>
          <a:bodyPr wrap="none">
            <a:spAutoFit/>
          </a:bodyPr>
          <a:lstStyle/>
          <a:p>
            <a:r>
              <a:rPr lang="ru-RU" sz="3600" i="1" dirty="0">
                <a:solidFill>
                  <a:srgbClr val="222222"/>
                </a:solidFill>
                <a:latin typeface="Tahoma" panose="020B0604030504040204" pitchFamily="34" charset="0"/>
                <a:ea typeface="PMingLiU" panose="02020500000000000000" pitchFamily="18" charset="-120"/>
              </a:rPr>
              <a:t>слова</a:t>
            </a:r>
            <a:endParaRPr lang="en-GB" dirty="0"/>
          </a:p>
        </p:txBody>
      </p:sp>
      <p:sp>
        <p:nvSpPr>
          <p:cNvPr id="27" name="Rectangle 26">
            <a:extLst>
              <a:ext uri="{FF2B5EF4-FFF2-40B4-BE49-F238E27FC236}">
                <a16:creationId xmlns="" xmlns:a16="http://schemas.microsoft.com/office/drawing/2014/main" id="{A5A33C0F-4F34-4776-AE55-0B616A5B2D7E}"/>
              </a:ext>
            </a:extLst>
          </p:cNvPr>
          <p:cNvSpPr/>
          <p:nvPr/>
        </p:nvSpPr>
        <p:spPr>
          <a:xfrm>
            <a:off x="1905753" y="4302213"/>
            <a:ext cx="1364476" cy="769441"/>
          </a:xfrm>
          <a:prstGeom prst="rect">
            <a:avLst/>
          </a:prstGeom>
        </p:spPr>
        <p:txBody>
          <a:bodyPr wrap="none">
            <a:spAutoFit/>
          </a:bodyPr>
          <a:lstStyle/>
          <a:p>
            <a:pPr>
              <a:spcAft>
                <a:spcPts val="0"/>
              </a:spcAft>
            </a:pPr>
            <a:r>
              <a:rPr lang="so-SO" sz="4400" i="1" dirty="0">
                <a:solidFill>
                  <a:schemeClr val="accent5">
                    <a:lumMod val="50000"/>
                  </a:schemeClr>
                </a:solidFill>
                <a:latin typeface="French Script MT" panose="03020402040607040605" pitchFamily="66" charset="0"/>
                <a:ea typeface="PMingLiU" panose="02020500000000000000" pitchFamily="18" charset="-120"/>
                <a:cs typeface="Arial" panose="020B0604020202020204" pitchFamily="34" charset="0"/>
              </a:rPr>
              <a:t>ereyada</a:t>
            </a:r>
            <a:endParaRPr lang="en-GB" sz="4400" i="1" dirty="0">
              <a:solidFill>
                <a:schemeClr val="accent5">
                  <a:lumMod val="50000"/>
                </a:schemeClr>
              </a:solidFill>
              <a:effectLst/>
              <a:latin typeface="French Script MT" panose="03020402040607040605" pitchFamily="66" charset="0"/>
              <a:ea typeface="PMingLiU" panose="02020500000000000000" pitchFamily="18" charset="-120"/>
            </a:endParaRPr>
          </a:p>
        </p:txBody>
      </p:sp>
      <p:sp>
        <p:nvSpPr>
          <p:cNvPr id="28" name="Rectangle 27">
            <a:extLst>
              <a:ext uri="{FF2B5EF4-FFF2-40B4-BE49-F238E27FC236}">
                <a16:creationId xmlns="" xmlns:a16="http://schemas.microsoft.com/office/drawing/2014/main" id="{BFC440C1-7ECF-435F-BB75-15424C285E02}"/>
              </a:ext>
            </a:extLst>
          </p:cNvPr>
          <p:cNvSpPr/>
          <p:nvPr/>
        </p:nvSpPr>
        <p:spPr>
          <a:xfrm>
            <a:off x="4342102" y="1875263"/>
            <a:ext cx="1941557" cy="830997"/>
          </a:xfrm>
          <a:prstGeom prst="rect">
            <a:avLst/>
          </a:prstGeom>
        </p:spPr>
        <p:txBody>
          <a:bodyPr wrap="none">
            <a:spAutoFit/>
          </a:bodyPr>
          <a:lstStyle/>
          <a:p>
            <a:pPr>
              <a:spcAft>
                <a:spcPts val="0"/>
              </a:spcAft>
            </a:pPr>
            <a:r>
              <a:rPr lang="tr-TR" sz="4800" dirty="0">
                <a:solidFill>
                  <a:schemeClr val="tx1">
                    <a:lumMod val="75000"/>
                  </a:schemeClr>
                </a:solidFill>
                <a:latin typeface="Blackadder ITC" panose="04020505051007020D02" pitchFamily="82" charset="0"/>
                <a:ea typeface="PMingLiU" panose="02020500000000000000" pitchFamily="18" charset="-120"/>
                <a:cs typeface="Arial" panose="020B0604020202020204" pitchFamily="34" charset="0"/>
              </a:rPr>
              <a:t>kelimeler</a:t>
            </a:r>
            <a:endParaRPr lang="en-GB" sz="1200" dirty="0">
              <a:solidFill>
                <a:schemeClr val="tx1">
                  <a:lumMod val="75000"/>
                </a:schemeClr>
              </a:solidFill>
              <a:effectLst/>
              <a:latin typeface="Tahoma" panose="020B0604030504040204" pitchFamily="34" charset="0"/>
              <a:ea typeface="PMingLiU" panose="02020500000000000000" pitchFamily="18" charset="-120"/>
            </a:endParaRPr>
          </a:p>
        </p:txBody>
      </p:sp>
      <p:sp>
        <p:nvSpPr>
          <p:cNvPr id="29" name="Rectangle 28">
            <a:extLst>
              <a:ext uri="{FF2B5EF4-FFF2-40B4-BE49-F238E27FC236}">
                <a16:creationId xmlns="" xmlns:a16="http://schemas.microsoft.com/office/drawing/2014/main" id="{28217B0D-AFA9-4917-941D-D754738C242B}"/>
              </a:ext>
            </a:extLst>
          </p:cNvPr>
          <p:cNvSpPr/>
          <p:nvPr/>
        </p:nvSpPr>
        <p:spPr>
          <a:xfrm>
            <a:off x="3682349" y="4852810"/>
            <a:ext cx="1043876" cy="523220"/>
          </a:xfrm>
          <a:prstGeom prst="rect">
            <a:avLst/>
          </a:prstGeom>
        </p:spPr>
        <p:txBody>
          <a:bodyPr wrap="none">
            <a:spAutoFit/>
          </a:bodyPr>
          <a:lstStyle/>
          <a:p>
            <a:pPr>
              <a:spcAft>
                <a:spcPts val="0"/>
              </a:spcAft>
            </a:pPr>
            <a:r>
              <a:rPr lang="fi-FI" sz="2800" i="1" dirty="0">
                <a:solidFill>
                  <a:srgbClr val="FF0000"/>
                </a:solidFill>
                <a:latin typeface="Tahoma" panose="020B0604030504040204" pitchFamily="34" charset="0"/>
                <a:ea typeface="PMingLiU" panose="02020500000000000000" pitchFamily="18" charset="-120"/>
              </a:rPr>
              <a:t>sanat</a:t>
            </a:r>
            <a:endParaRPr lang="en-GB" sz="1200" dirty="0">
              <a:solidFill>
                <a:srgbClr val="FF0000"/>
              </a:solidFill>
              <a:effectLst/>
              <a:latin typeface="Tahoma" panose="020B0604030504040204" pitchFamily="34" charset="0"/>
              <a:ea typeface="PMingLiU" panose="02020500000000000000" pitchFamily="18" charset="-120"/>
            </a:endParaRPr>
          </a:p>
        </p:txBody>
      </p:sp>
    </p:spTree>
    <p:extLst>
      <p:ext uri="{BB962C8B-B14F-4D97-AF65-F5344CB8AC3E}">
        <p14:creationId xmlns:p14="http://schemas.microsoft.com/office/powerpoint/2010/main" val="3513026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7020272" cy="1642194"/>
          </a:xfrm>
        </p:spPr>
        <p:txBody>
          <a:bodyPr>
            <a:normAutofit/>
          </a:bodyPr>
          <a:lstStyle/>
          <a:p>
            <a:r>
              <a:rPr lang="el-GR" sz="3100" dirty="0" smtClean="0"/>
              <a:t>Ο τρόπος με τον οποίο οι λέξεις χρησιμοποιούνται επίσης επηρεάζει την  επικοινωνία</a:t>
            </a:r>
            <a:endParaRPr lang="en-GB" dirty="0"/>
          </a:p>
        </p:txBody>
      </p:sp>
      <p:sp>
        <p:nvSpPr>
          <p:cNvPr id="4" name="TextBox 3"/>
          <p:cNvSpPr txBox="1"/>
          <p:nvPr/>
        </p:nvSpPr>
        <p:spPr>
          <a:xfrm>
            <a:off x="2583160" y="2074398"/>
            <a:ext cx="3438128" cy="1077218"/>
          </a:xfrm>
          <a:prstGeom prst="rect">
            <a:avLst/>
          </a:prstGeom>
          <a:noFill/>
          <a:ln w="28575">
            <a:solidFill>
              <a:schemeClr val="tx1"/>
            </a:solidFill>
          </a:ln>
        </p:spPr>
        <p:txBody>
          <a:bodyPr wrap="square" rtlCol="0">
            <a:spAutoFit/>
          </a:bodyPr>
          <a:lstStyle/>
          <a:p>
            <a:r>
              <a:rPr lang="el-GR" sz="3200" dirty="0" smtClean="0"/>
              <a:t>ΛΕΚΤΙΚΗ και ΦΩΝΗΤΙΚΗ</a:t>
            </a:r>
            <a:endParaRPr lang="en-GB" sz="3200" dirty="0"/>
          </a:p>
        </p:txBody>
      </p:sp>
      <p:sp>
        <p:nvSpPr>
          <p:cNvPr id="5" name="TextBox 4"/>
          <p:cNvSpPr txBox="1"/>
          <p:nvPr/>
        </p:nvSpPr>
        <p:spPr>
          <a:xfrm>
            <a:off x="3510136" y="3252572"/>
            <a:ext cx="1781944" cy="830997"/>
          </a:xfrm>
          <a:prstGeom prst="rect">
            <a:avLst/>
          </a:prstGeom>
          <a:noFill/>
          <a:ln w="28575">
            <a:solidFill>
              <a:schemeClr val="tx1"/>
            </a:solidFill>
          </a:ln>
        </p:spPr>
        <p:txBody>
          <a:bodyPr wrap="square" rtlCol="0">
            <a:spAutoFit/>
          </a:bodyPr>
          <a:lstStyle/>
          <a:p>
            <a:pPr algn="ctr"/>
            <a:r>
              <a:rPr lang="el-GR" sz="2400" dirty="0" smtClean="0"/>
              <a:t>Ομιλούμενη</a:t>
            </a:r>
          </a:p>
          <a:p>
            <a:pPr algn="ctr"/>
            <a:r>
              <a:rPr lang="el-GR" sz="2400" dirty="0" smtClean="0"/>
              <a:t>γλώσσα</a:t>
            </a:r>
            <a:endParaRPr lang="en-GB" sz="2400" dirty="0"/>
          </a:p>
        </p:txBody>
      </p:sp>
      <p:sp>
        <p:nvSpPr>
          <p:cNvPr id="9" name="TextBox 8"/>
          <p:cNvSpPr txBox="1"/>
          <p:nvPr/>
        </p:nvSpPr>
        <p:spPr>
          <a:xfrm>
            <a:off x="341705" y="4729491"/>
            <a:ext cx="2286079" cy="830997"/>
          </a:xfrm>
          <a:prstGeom prst="rect">
            <a:avLst/>
          </a:prstGeom>
          <a:noFill/>
          <a:ln w="28575">
            <a:solidFill>
              <a:schemeClr val="tx1"/>
            </a:solidFill>
          </a:ln>
        </p:spPr>
        <p:txBody>
          <a:bodyPr wrap="square" rtlCol="0">
            <a:spAutoFit/>
          </a:bodyPr>
          <a:lstStyle/>
          <a:p>
            <a:pPr algn="ctr"/>
            <a:r>
              <a:rPr lang="el-GR" sz="2400" dirty="0" smtClean="0"/>
              <a:t>Παύσεις, σιωπή και μη λέξεις</a:t>
            </a:r>
            <a:endParaRPr lang="en-GB" sz="2400" dirty="0"/>
          </a:p>
        </p:txBody>
      </p:sp>
      <p:sp>
        <p:nvSpPr>
          <p:cNvPr id="10" name="TextBox 9"/>
          <p:cNvSpPr txBox="1"/>
          <p:nvPr/>
        </p:nvSpPr>
        <p:spPr>
          <a:xfrm>
            <a:off x="3091740" y="5334307"/>
            <a:ext cx="2632388" cy="1200329"/>
          </a:xfrm>
          <a:prstGeom prst="rect">
            <a:avLst/>
          </a:prstGeom>
          <a:noFill/>
          <a:ln w="28575">
            <a:solidFill>
              <a:schemeClr val="tx1"/>
            </a:solidFill>
          </a:ln>
        </p:spPr>
        <p:txBody>
          <a:bodyPr wrap="square" rtlCol="0">
            <a:spAutoFit/>
          </a:bodyPr>
          <a:lstStyle/>
          <a:p>
            <a:pPr algn="ctr"/>
            <a:r>
              <a:rPr lang="el-GR" sz="2400" dirty="0" smtClean="0"/>
              <a:t>Χιούμορ, παροιμίες και ιδιώματα</a:t>
            </a:r>
            <a:endParaRPr lang="en-GB" sz="2400" dirty="0"/>
          </a:p>
        </p:txBody>
      </p:sp>
      <p:sp>
        <p:nvSpPr>
          <p:cNvPr id="11" name="TextBox 10"/>
          <p:cNvSpPr txBox="1"/>
          <p:nvPr/>
        </p:nvSpPr>
        <p:spPr>
          <a:xfrm>
            <a:off x="6012160" y="4729491"/>
            <a:ext cx="2160240" cy="830997"/>
          </a:xfrm>
          <a:prstGeom prst="rect">
            <a:avLst/>
          </a:prstGeom>
          <a:noFill/>
          <a:ln w="28575">
            <a:solidFill>
              <a:schemeClr val="tx1"/>
            </a:solidFill>
          </a:ln>
        </p:spPr>
        <p:txBody>
          <a:bodyPr wrap="square" rtlCol="0">
            <a:spAutoFit/>
          </a:bodyPr>
          <a:lstStyle/>
          <a:p>
            <a:pPr algn="ctr"/>
            <a:r>
              <a:rPr lang="el-GR" sz="2400" dirty="0" smtClean="0"/>
              <a:t>Ένταση και τόνος φωνής</a:t>
            </a:r>
            <a:endParaRPr lang="en-GB" sz="2400" dirty="0"/>
          </a:p>
        </p:txBody>
      </p:sp>
      <p:cxnSp>
        <p:nvCxnSpPr>
          <p:cNvPr id="13" name="Straight Arrow Connector 12"/>
          <p:cNvCxnSpPr/>
          <p:nvPr/>
        </p:nvCxnSpPr>
        <p:spPr>
          <a:xfrm flipH="1">
            <a:off x="2715861" y="4154718"/>
            <a:ext cx="1059562" cy="78356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240819" y="4207878"/>
            <a:ext cx="34057" cy="937111"/>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80590" y="4149080"/>
            <a:ext cx="1059562" cy="78356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240819" y="2708920"/>
            <a:ext cx="0" cy="457295"/>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824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Καθημερινή επικοινωνία</a:t>
            </a:r>
            <a:endParaRPr lang="en-GB" dirty="0"/>
          </a:p>
        </p:txBody>
      </p:sp>
      <p:sp>
        <p:nvSpPr>
          <p:cNvPr id="3" name="Content Placeholder 2"/>
          <p:cNvSpPr>
            <a:spLocks noGrp="1"/>
          </p:cNvSpPr>
          <p:nvPr>
            <p:ph idx="1"/>
          </p:nvPr>
        </p:nvSpPr>
        <p:spPr/>
        <p:txBody>
          <a:bodyPr>
            <a:normAutofit fontScale="92500" lnSpcReduction="10000"/>
          </a:bodyPr>
          <a:lstStyle/>
          <a:p>
            <a:pPr marL="0" indent="0" algn="ctr">
              <a:buNone/>
            </a:pPr>
            <a:r>
              <a:rPr lang="el-GR" dirty="0" smtClean="0"/>
              <a:t>Μπορείτε να σκεφτείτε τρόπους με τους </a:t>
            </a:r>
            <a:r>
              <a:rPr lang="el-GR" dirty="0" smtClean="0"/>
              <a:t>οποίους</a:t>
            </a:r>
            <a:endParaRPr lang="en-GB" dirty="0"/>
          </a:p>
          <a:p>
            <a:endParaRPr lang="en-GB" dirty="0"/>
          </a:p>
          <a:p>
            <a:endParaRPr lang="en-GB" dirty="0"/>
          </a:p>
          <a:p>
            <a:pPr marL="0" indent="0">
              <a:buNone/>
            </a:pPr>
            <a:endParaRPr lang="en-GB" dirty="0"/>
          </a:p>
          <a:p>
            <a:pPr marL="0" indent="0">
              <a:buNone/>
            </a:pPr>
            <a:endParaRPr lang="en-GB" dirty="0"/>
          </a:p>
          <a:p>
            <a:pPr marL="0" indent="0">
              <a:buNone/>
            </a:pPr>
            <a:endParaRPr lang="en-GB" dirty="0"/>
          </a:p>
          <a:p>
            <a:pPr marL="0" indent="0" algn="ctr">
              <a:buNone/>
            </a:pPr>
            <a:r>
              <a:rPr lang="el-GR" dirty="0" smtClean="0"/>
              <a:t> μπορούν να αλλάξουν την σημασία κάτι που επιθυμείς να πεις;</a:t>
            </a:r>
            <a:endParaRPr lang="en-GB" dirty="0"/>
          </a:p>
        </p:txBody>
      </p:sp>
      <p:pic>
        <p:nvPicPr>
          <p:cNvPr id="4" name="Picture 3"/>
          <p:cNvPicPr>
            <a:picLocks noChangeAspect="1"/>
          </p:cNvPicPr>
          <p:nvPr/>
        </p:nvPicPr>
        <p:blipFill>
          <a:blip r:embed="rId2"/>
          <a:stretch>
            <a:fillRect/>
          </a:stretch>
        </p:blipFill>
        <p:spPr>
          <a:xfrm>
            <a:off x="217581" y="2780928"/>
            <a:ext cx="7882811" cy="1615580"/>
          </a:xfrm>
          <a:prstGeom prst="rect">
            <a:avLst/>
          </a:prstGeom>
        </p:spPr>
      </p:pic>
    </p:spTree>
    <p:extLst>
      <p:ext uri="{BB962C8B-B14F-4D97-AF65-F5344CB8AC3E}">
        <p14:creationId xmlns:p14="http://schemas.microsoft.com/office/powerpoint/2010/main" val="4089761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Τύποι μη λεκτικής επικοινωνίας</a:t>
            </a:r>
            <a:endParaRPr lang="en-GB" dirty="0"/>
          </a:p>
        </p:txBody>
      </p:sp>
      <p:sp>
        <p:nvSpPr>
          <p:cNvPr id="3" name="Content Placeholder 2"/>
          <p:cNvSpPr>
            <a:spLocks noGrp="1"/>
          </p:cNvSpPr>
          <p:nvPr>
            <p:ph idx="1"/>
          </p:nvPr>
        </p:nvSpPr>
        <p:spPr>
          <a:xfrm>
            <a:off x="457200" y="1417638"/>
            <a:ext cx="7643192" cy="4708525"/>
          </a:xfrm>
        </p:spPr>
        <p:txBody>
          <a:bodyPr>
            <a:normAutofit/>
          </a:bodyPr>
          <a:lstStyle/>
          <a:p>
            <a:r>
              <a:rPr lang="el-GR" dirty="0" smtClean="0"/>
              <a:t>Φωνή</a:t>
            </a:r>
            <a:endParaRPr lang="en-GB" dirty="0"/>
          </a:p>
          <a:p>
            <a:pPr lvl="1"/>
            <a:r>
              <a:rPr lang="el-GR" dirty="0" smtClean="0"/>
              <a:t>Ο χρόνος  </a:t>
            </a:r>
            <a:r>
              <a:rPr lang="el-GR" dirty="0"/>
              <a:t>και ο ρυθμός, ο τόνος και η κλίση μπορούν να αλλάξουν την αξία του πραγματικού λόγου και να δείξουν απροσεξία, εμπιστοσύνη, σαρκασμό, θυμό, στοργή ή άλλα συναισθήματα. Η φωνή μπορεί να ενισχύσει τα μηνύματα, αλλά μπορεί επίσης να τα υπονομεύσει, </a:t>
            </a:r>
            <a:r>
              <a:rPr lang="el-GR" dirty="0" smtClean="0"/>
              <a:t>για αυτό είναι σημαντικό να έχεις τις σωστές </a:t>
            </a:r>
            <a:r>
              <a:rPr lang="el-GR" dirty="0" smtClean="0"/>
              <a:t>στάσεις</a:t>
            </a:r>
            <a:endParaRPr lang="en-GB" dirty="0"/>
          </a:p>
        </p:txBody>
      </p:sp>
      <p:sp>
        <p:nvSpPr>
          <p:cNvPr id="5" name="Rectangle 4">
            <a:extLst>
              <a:ext uri="{FF2B5EF4-FFF2-40B4-BE49-F238E27FC236}">
                <a16:creationId xmlns="" xmlns:a16="http://schemas.microsoft.com/office/drawing/2014/main" id="{60F25466-AB63-4B01-B48F-2FE0A6F60B28}"/>
              </a:ext>
            </a:extLst>
          </p:cNvPr>
          <p:cNvSpPr/>
          <p:nvPr/>
        </p:nvSpPr>
        <p:spPr>
          <a:xfrm>
            <a:off x="3275856" y="6128761"/>
            <a:ext cx="5184576" cy="646331"/>
          </a:xfrm>
          <a:prstGeom prst="rect">
            <a:avLst/>
          </a:prstGeom>
        </p:spPr>
        <p:txBody>
          <a:bodyPr wrap="square">
            <a:spAutoFit/>
          </a:bodyPr>
          <a:lstStyle/>
          <a:p>
            <a:pPr lvl="0"/>
            <a:r>
              <a:rPr lang="el-GR" dirty="0" smtClean="0">
                <a:solidFill>
                  <a:schemeClr val="tx2"/>
                </a:solidFill>
              </a:rPr>
              <a:t>Πηγή</a:t>
            </a:r>
            <a:r>
              <a:rPr lang="en-GB" dirty="0" smtClean="0">
                <a:solidFill>
                  <a:schemeClr val="tx2"/>
                </a:solidFill>
              </a:rPr>
              <a:t>: </a:t>
            </a:r>
            <a:r>
              <a:rPr lang="en-GB" dirty="0">
                <a:solidFill>
                  <a:schemeClr val="tx2"/>
                </a:solidFill>
                <a:hlinkClick r:id="rId2"/>
              </a:rPr>
              <a:t>www.helpguide.org/articles/relationships-communication/nonverbal-communication.htm</a:t>
            </a:r>
            <a:r>
              <a:rPr lang="en-GB" dirty="0">
                <a:solidFill>
                  <a:schemeClr val="tx2"/>
                </a:solidFill>
              </a:rPr>
              <a:t> </a:t>
            </a:r>
          </a:p>
        </p:txBody>
      </p:sp>
    </p:spTree>
    <p:extLst>
      <p:ext uri="{BB962C8B-B14F-4D97-AF65-F5344CB8AC3E}">
        <p14:creationId xmlns:p14="http://schemas.microsoft.com/office/powerpoint/2010/main" val="1876772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4F75A8-2D7F-440C-B83E-690DC3CBB5BC}"/>
              </a:ext>
            </a:extLst>
          </p:cNvPr>
          <p:cNvSpPr>
            <a:spLocks noGrp="1"/>
          </p:cNvSpPr>
          <p:nvPr>
            <p:ph type="title"/>
          </p:nvPr>
        </p:nvSpPr>
        <p:spPr>
          <a:xfrm>
            <a:off x="457200" y="260648"/>
            <a:ext cx="6336704" cy="1143000"/>
          </a:xfrm>
        </p:spPr>
        <p:txBody>
          <a:bodyPr>
            <a:normAutofit fontScale="90000"/>
          </a:bodyPr>
          <a:lstStyle/>
          <a:p>
            <a:r>
              <a:rPr lang="el-GR" dirty="0" smtClean="0"/>
              <a:t>Επικοινωνία με λέξεις ή εικόνες;</a:t>
            </a:r>
            <a:endParaRPr lang="en-GB" dirty="0"/>
          </a:p>
        </p:txBody>
      </p:sp>
      <p:sp>
        <p:nvSpPr>
          <p:cNvPr id="3" name="Content Placeholder 2">
            <a:extLst>
              <a:ext uri="{FF2B5EF4-FFF2-40B4-BE49-F238E27FC236}">
                <a16:creationId xmlns="" xmlns:a16="http://schemas.microsoft.com/office/drawing/2014/main" id="{D0542B56-2F14-4C1C-8FBB-193EAF7E3C7C}"/>
              </a:ext>
            </a:extLst>
          </p:cNvPr>
          <p:cNvSpPr>
            <a:spLocks noGrp="1"/>
          </p:cNvSpPr>
          <p:nvPr>
            <p:ph idx="1"/>
          </p:nvPr>
        </p:nvSpPr>
        <p:spPr/>
        <p:txBody>
          <a:bodyPr>
            <a:normAutofit/>
          </a:bodyPr>
          <a:lstStyle/>
          <a:p>
            <a:r>
              <a:rPr lang="el-GR" dirty="0" smtClean="0"/>
              <a:t>Είναι αλήθεια </a:t>
            </a:r>
            <a:r>
              <a:rPr lang="el-GR" dirty="0"/>
              <a:t>ότι τα λόγια είναι η κύρια αιτία της διαπολιτισμικής κακής </a:t>
            </a:r>
            <a:r>
              <a:rPr lang="el-GR" dirty="0" smtClean="0"/>
              <a:t>επικοινωνίας;</a:t>
            </a:r>
          </a:p>
          <a:p>
            <a:r>
              <a:rPr lang="el-GR" dirty="0" smtClean="0"/>
              <a:t>Θα </a:t>
            </a:r>
            <a:r>
              <a:rPr lang="el-GR" dirty="0"/>
              <a:t>ήταν καλύτερα αν χρησιμοποιήσαμε εικόνες και </a:t>
            </a:r>
            <a:r>
              <a:rPr lang="el-GR" dirty="0" smtClean="0"/>
              <a:t>σύμβολα;</a:t>
            </a:r>
          </a:p>
          <a:p>
            <a:r>
              <a:rPr lang="el-GR" dirty="0" smtClean="0"/>
              <a:t>Διαβάστε </a:t>
            </a:r>
            <a:r>
              <a:rPr lang="el-GR" dirty="0"/>
              <a:t>τις ακόλουθες συνομιλίες και στη συνέχεια ανατροφοδοτήστε την κατανόησή </a:t>
            </a:r>
            <a:r>
              <a:rPr lang="el-GR" dirty="0" smtClean="0"/>
              <a:t>τους</a:t>
            </a:r>
            <a:endParaRPr lang="en-GB" dirty="0"/>
          </a:p>
        </p:txBody>
      </p:sp>
    </p:spTree>
    <p:extLst>
      <p:ext uri="{BB962C8B-B14F-4D97-AF65-F5344CB8AC3E}">
        <p14:creationId xmlns:p14="http://schemas.microsoft.com/office/powerpoint/2010/main" val="3464550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23D216-539F-48F6-B8AA-36D7385466C0}"/>
              </a:ext>
            </a:extLst>
          </p:cNvPr>
          <p:cNvSpPr>
            <a:spLocks noGrp="1"/>
          </p:cNvSpPr>
          <p:nvPr>
            <p:ph type="title"/>
          </p:nvPr>
        </p:nvSpPr>
        <p:spPr/>
        <p:txBody>
          <a:bodyPr/>
          <a:lstStyle/>
          <a:p>
            <a:r>
              <a:rPr lang="el-GR" dirty="0" smtClean="0"/>
              <a:t>Συνομιλία</a:t>
            </a:r>
            <a:r>
              <a:rPr lang="en-GB" dirty="0" smtClean="0"/>
              <a:t> </a:t>
            </a:r>
            <a:r>
              <a:rPr lang="en-GB" dirty="0"/>
              <a:t>1</a:t>
            </a:r>
          </a:p>
        </p:txBody>
      </p:sp>
      <p:sp>
        <p:nvSpPr>
          <p:cNvPr id="5" name="Speech Bubble: Rectangle 4">
            <a:extLst>
              <a:ext uri="{FF2B5EF4-FFF2-40B4-BE49-F238E27FC236}">
                <a16:creationId xmlns="" xmlns:a16="http://schemas.microsoft.com/office/drawing/2014/main" id="{1BD9D1D9-AE87-4B44-B1FD-336DFD0AEB90}"/>
              </a:ext>
            </a:extLst>
          </p:cNvPr>
          <p:cNvSpPr/>
          <p:nvPr/>
        </p:nvSpPr>
        <p:spPr>
          <a:xfrm>
            <a:off x="1043608" y="1690614"/>
            <a:ext cx="1714500" cy="1224136"/>
          </a:xfrm>
          <a:prstGeom prst="wedgeRectCallout">
            <a:avLst>
              <a:gd name="adj1" fmla="val -51735"/>
              <a:gd name="adj2" fmla="val 74789"/>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 xmlns:a16="http://schemas.microsoft.com/office/drawing/2014/main" id="{1D46E32E-059A-423B-A6A3-03860E8A0432}"/>
              </a:ext>
            </a:extLst>
          </p:cNvPr>
          <p:cNvPicPr>
            <a:picLocks noChangeAspect="1"/>
          </p:cNvPicPr>
          <p:nvPr/>
        </p:nvPicPr>
        <p:blipFill>
          <a:blip r:embed="rId2"/>
          <a:stretch>
            <a:fillRect/>
          </a:stretch>
        </p:blipFill>
        <p:spPr>
          <a:xfrm>
            <a:off x="4692050" y="2260736"/>
            <a:ext cx="1152128" cy="1062518"/>
          </a:xfrm>
          <a:prstGeom prst="rect">
            <a:avLst/>
          </a:prstGeom>
        </p:spPr>
      </p:pic>
      <p:sp>
        <p:nvSpPr>
          <p:cNvPr id="6" name="Speech Bubble: Rectangle 5">
            <a:extLst>
              <a:ext uri="{FF2B5EF4-FFF2-40B4-BE49-F238E27FC236}">
                <a16:creationId xmlns="" xmlns:a16="http://schemas.microsoft.com/office/drawing/2014/main" id="{75E32839-CE75-40F8-A1F8-BFBC3BD9DEEC}"/>
              </a:ext>
            </a:extLst>
          </p:cNvPr>
          <p:cNvSpPr/>
          <p:nvPr/>
        </p:nvSpPr>
        <p:spPr>
          <a:xfrm>
            <a:off x="4067944" y="2307597"/>
            <a:ext cx="1944216" cy="1143000"/>
          </a:xfrm>
          <a:prstGeom prst="wedgeRectCallout">
            <a:avLst>
              <a:gd name="adj1" fmla="val 52470"/>
              <a:gd name="adj2" fmla="val 78230"/>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Speech Bubble: Rectangle 6">
            <a:extLst>
              <a:ext uri="{FF2B5EF4-FFF2-40B4-BE49-F238E27FC236}">
                <a16:creationId xmlns="" xmlns:a16="http://schemas.microsoft.com/office/drawing/2014/main" id="{F445479D-876C-49B8-AEFD-A635C01EC5F1}"/>
              </a:ext>
            </a:extLst>
          </p:cNvPr>
          <p:cNvSpPr/>
          <p:nvPr/>
        </p:nvSpPr>
        <p:spPr>
          <a:xfrm>
            <a:off x="971600" y="4024386"/>
            <a:ext cx="2520280" cy="1143000"/>
          </a:xfrm>
          <a:prstGeom prst="wedgeRectCallout">
            <a:avLst>
              <a:gd name="adj1" fmla="val -51735"/>
              <a:gd name="adj2" fmla="val 74789"/>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 xmlns:a16="http://schemas.microsoft.com/office/drawing/2014/main" id="{ADE14FCE-BE03-4958-8951-3DB3BB1EDB25}"/>
              </a:ext>
            </a:extLst>
          </p:cNvPr>
          <p:cNvSpPr txBox="1"/>
          <p:nvPr/>
        </p:nvSpPr>
        <p:spPr>
          <a:xfrm>
            <a:off x="2296201" y="1917961"/>
            <a:ext cx="445740" cy="769441"/>
          </a:xfrm>
          <a:prstGeom prst="rect">
            <a:avLst/>
          </a:prstGeom>
          <a:noFill/>
        </p:spPr>
        <p:txBody>
          <a:bodyPr wrap="square" rtlCol="0">
            <a:spAutoFit/>
          </a:bodyPr>
          <a:lstStyle/>
          <a:p>
            <a:r>
              <a:rPr lang="en-GB" sz="4400" dirty="0">
                <a:solidFill>
                  <a:schemeClr val="tx1">
                    <a:lumMod val="50000"/>
                  </a:schemeClr>
                </a:solidFill>
              </a:rPr>
              <a:t>?</a:t>
            </a:r>
            <a:endParaRPr lang="en-GB" dirty="0">
              <a:solidFill>
                <a:schemeClr val="tx1">
                  <a:lumMod val="50000"/>
                </a:schemeClr>
              </a:solidFill>
            </a:endParaRPr>
          </a:p>
        </p:txBody>
      </p:sp>
      <p:pic>
        <p:nvPicPr>
          <p:cNvPr id="9" name="Picture 8">
            <a:extLst>
              <a:ext uri="{FF2B5EF4-FFF2-40B4-BE49-F238E27FC236}">
                <a16:creationId xmlns="" xmlns:a16="http://schemas.microsoft.com/office/drawing/2014/main" id="{9FDEE43E-FE36-49A7-A22B-D4C8BA3B2A58}"/>
              </a:ext>
            </a:extLst>
          </p:cNvPr>
          <p:cNvPicPr>
            <a:picLocks noChangeAspect="1"/>
          </p:cNvPicPr>
          <p:nvPr/>
        </p:nvPicPr>
        <p:blipFill>
          <a:blip r:embed="rId3"/>
          <a:stretch>
            <a:fillRect/>
          </a:stretch>
        </p:blipFill>
        <p:spPr>
          <a:xfrm rot="10800000">
            <a:off x="4132873" y="2687402"/>
            <a:ext cx="584920" cy="584920"/>
          </a:xfrm>
          <a:prstGeom prst="rect">
            <a:avLst/>
          </a:prstGeom>
        </p:spPr>
      </p:pic>
      <p:pic>
        <p:nvPicPr>
          <p:cNvPr id="16" name="Picture 15" descr="A glass of wine&#10;&#10;Description generated with high confidence">
            <a:extLst>
              <a:ext uri="{FF2B5EF4-FFF2-40B4-BE49-F238E27FC236}">
                <a16:creationId xmlns="" xmlns:a16="http://schemas.microsoft.com/office/drawing/2014/main" id="{CAFA06EA-5967-4359-A244-C1B7A88E6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973" y="1813367"/>
            <a:ext cx="978628" cy="978628"/>
          </a:xfrm>
          <a:prstGeom prst="rect">
            <a:avLst/>
          </a:prstGeom>
        </p:spPr>
      </p:pic>
      <p:pic>
        <p:nvPicPr>
          <p:cNvPr id="18" name="Picture 17">
            <a:extLst>
              <a:ext uri="{FF2B5EF4-FFF2-40B4-BE49-F238E27FC236}">
                <a16:creationId xmlns="" xmlns:a16="http://schemas.microsoft.com/office/drawing/2014/main" id="{8EA89AE9-1228-4484-8C54-2BB22FBD90F3}"/>
              </a:ext>
            </a:extLst>
          </p:cNvPr>
          <p:cNvPicPr>
            <a:picLocks noChangeAspect="1"/>
          </p:cNvPicPr>
          <p:nvPr/>
        </p:nvPicPr>
        <p:blipFill>
          <a:blip r:embed="rId5"/>
          <a:stretch>
            <a:fillRect/>
          </a:stretch>
        </p:blipFill>
        <p:spPr>
          <a:xfrm rot="10800000">
            <a:off x="2690589" y="4293095"/>
            <a:ext cx="585267" cy="585267"/>
          </a:xfrm>
          <a:prstGeom prst="rect">
            <a:avLst/>
          </a:prstGeom>
        </p:spPr>
      </p:pic>
      <p:pic>
        <p:nvPicPr>
          <p:cNvPr id="19" name="Picture 18">
            <a:extLst>
              <a:ext uri="{FF2B5EF4-FFF2-40B4-BE49-F238E27FC236}">
                <a16:creationId xmlns="" xmlns:a16="http://schemas.microsoft.com/office/drawing/2014/main" id="{C6F948D7-8C78-45D6-A8BF-820C43AC79A5}"/>
              </a:ext>
            </a:extLst>
          </p:cNvPr>
          <p:cNvPicPr>
            <a:picLocks noChangeAspect="1"/>
          </p:cNvPicPr>
          <p:nvPr/>
        </p:nvPicPr>
        <p:blipFill>
          <a:blip r:embed="rId5"/>
          <a:stretch>
            <a:fillRect/>
          </a:stretch>
        </p:blipFill>
        <p:spPr>
          <a:xfrm rot="10800000">
            <a:off x="1964364" y="4293096"/>
            <a:ext cx="585267" cy="585267"/>
          </a:xfrm>
          <a:prstGeom prst="rect">
            <a:avLst/>
          </a:prstGeom>
        </p:spPr>
      </p:pic>
      <p:pic>
        <p:nvPicPr>
          <p:cNvPr id="21" name="Picture 20" descr="A picture containing lamp&#10;&#10;Description generated with high confidence">
            <a:extLst>
              <a:ext uri="{FF2B5EF4-FFF2-40B4-BE49-F238E27FC236}">
                <a16:creationId xmlns="" xmlns:a16="http://schemas.microsoft.com/office/drawing/2014/main" id="{CFE7FBB5-A91A-4143-822E-4982FDBA51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669" y="4202124"/>
            <a:ext cx="787524" cy="787524"/>
          </a:xfrm>
          <a:prstGeom prst="rect">
            <a:avLst/>
          </a:prstGeom>
        </p:spPr>
      </p:pic>
    </p:spTree>
    <p:extLst>
      <p:ext uri="{BB962C8B-B14F-4D97-AF65-F5344CB8AC3E}">
        <p14:creationId xmlns:p14="http://schemas.microsoft.com/office/powerpoint/2010/main" val="2216620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A255C6-EF05-471A-BC4B-5D4A2D0093B3}"/>
              </a:ext>
            </a:extLst>
          </p:cNvPr>
          <p:cNvSpPr>
            <a:spLocks noGrp="1"/>
          </p:cNvSpPr>
          <p:nvPr>
            <p:ph type="title"/>
          </p:nvPr>
        </p:nvSpPr>
        <p:spPr/>
        <p:txBody>
          <a:bodyPr/>
          <a:lstStyle/>
          <a:p>
            <a:r>
              <a:rPr lang="el-GR" dirty="0" smtClean="0"/>
              <a:t>Συζήτηση</a:t>
            </a:r>
            <a:endParaRPr lang="en-GB" dirty="0"/>
          </a:p>
        </p:txBody>
      </p:sp>
      <p:sp>
        <p:nvSpPr>
          <p:cNvPr id="3" name="Content Placeholder 2">
            <a:extLst>
              <a:ext uri="{FF2B5EF4-FFF2-40B4-BE49-F238E27FC236}">
                <a16:creationId xmlns="" xmlns:a16="http://schemas.microsoft.com/office/drawing/2014/main" id="{4E3637A1-89C5-4145-B596-4ABF2FB3F615}"/>
              </a:ext>
            </a:extLst>
          </p:cNvPr>
          <p:cNvSpPr>
            <a:spLocks noGrp="1"/>
          </p:cNvSpPr>
          <p:nvPr>
            <p:ph idx="1"/>
          </p:nvPr>
        </p:nvSpPr>
        <p:spPr/>
        <p:txBody>
          <a:bodyPr>
            <a:normAutofit/>
          </a:bodyPr>
          <a:lstStyle/>
          <a:p>
            <a:r>
              <a:rPr lang="el-GR" dirty="0" smtClean="0"/>
              <a:t>Πόσο </a:t>
            </a:r>
            <a:r>
              <a:rPr lang="el-GR" dirty="0"/>
              <a:t>εύκολο ήταν αυτό </a:t>
            </a:r>
            <a:r>
              <a:rPr lang="el-GR" dirty="0" smtClean="0"/>
              <a:t>να το καταλάβετε;</a:t>
            </a:r>
          </a:p>
          <a:p>
            <a:r>
              <a:rPr lang="el-GR" dirty="0" smtClean="0"/>
              <a:t>Πόσο </a:t>
            </a:r>
            <a:r>
              <a:rPr lang="el-GR" dirty="0"/>
              <a:t>περίπλοκο ήταν το </a:t>
            </a:r>
            <a:r>
              <a:rPr lang="el-GR" dirty="0" smtClean="0"/>
              <a:t>περιεχόμενο;</a:t>
            </a:r>
          </a:p>
          <a:p>
            <a:r>
              <a:rPr lang="el-GR" dirty="0" smtClean="0"/>
              <a:t>Μπορεί </a:t>
            </a:r>
            <a:r>
              <a:rPr lang="el-GR" dirty="0"/>
              <a:t>κάποιο από τα σύμβολα να θεωρηθεί </a:t>
            </a:r>
            <a:r>
              <a:rPr lang="el-GR" dirty="0" smtClean="0"/>
              <a:t>προσβλητικό;</a:t>
            </a:r>
          </a:p>
          <a:p>
            <a:r>
              <a:rPr lang="el-GR" dirty="0" smtClean="0"/>
              <a:t>Αν </a:t>
            </a:r>
            <a:r>
              <a:rPr lang="el-GR" dirty="0"/>
              <a:t>ναι, </a:t>
            </a:r>
            <a:r>
              <a:rPr lang="el-GR" dirty="0" smtClean="0"/>
              <a:t>γιατί;</a:t>
            </a:r>
          </a:p>
          <a:p>
            <a:r>
              <a:rPr lang="el-GR" dirty="0" smtClean="0"/>
              <a:t>Τι </a:t>
            </a:r>
            <a:r>
              <a:rPr lang="el-GR" dirty="0"/>
              <a:t>μπορούμε να κάνουμε για να βελτιώσουμε την επικοινωνία;</a:t>
            </a:r>
            <a:endParaRPr lang="en-GB" dirty="0"/>
          </a:p>
          <a:p>
            <a:pPr marL="0" indent="0">
              <a:buNone/>
            </a:pPr>
            <a:endParaRPr lang="en-GB" dirty="0"/>
          </a:p>
        </p:txBody>
      </p:sp>
    </p:spTree>
    <p:extLst>
      <p:ext uri="{BB962C8B-B14F-4D97-AF65-F5344CB8AC3E}">
        <p14:creationId xmlns:p14="http://schemas.microsoft.com/office/powerpoint/2010/main" val="296920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ENOTHTA  </a:t>
            </a:r>
            <a:r>
              <a:rPr lang="en-US" dirty="0"/>
              <a:t>1 </a:t>
            </a:r>
            <a:r>
              <a:rPr lang="en-US" dirty="0">
                <a:solidFill>
                  <a:srgbClr val="FF0000"/>
                </a:solidFill>
              </a:rPr>
              <a:t/>
            </a:r>
            <a:br>
              <a:rPr lang="en-US" dirty="0">
                <a:solidFill>
                  <a:srgbClr val="FF0000"/>
                </a:solidFill>
              </a:rPr>
            </a:br>
            <a:r>
              <a:rPr lang="en-US" dirty="0" smtClean="0"/>
              <a:t>Y</a:t>
            </a:r>
            <a:r>
              <a:rPr lang="el-GR" dirty="0"/>
              <a:t>Π</a:t>
            </a:r>
            <a:r>
              <a:rPr lang="en-US" dirty="0" smtClean="0"/>
              <a:t>OENOTHTA  </a:t>
            </a:r>
            <a:r>
              <a:rPr lang="en-US" dirty="0"/>
              <a:t>3</a:t>
            </a:r>
            <a:endParaRPr lang="el-GR"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8516374"/>
              </p:ext>
            </p:extLst>
          </p:nvPr>
        </p:nvGraphicFramePr>
        <p:xfrm>
          <a:off x="323528" y="1916832"/>
          <a:ext cx="7632848" cy="4998720"/>
        </p:xfrm>
        <a:graphic>
          <a:graphicData uri="http://schemas.openxmlformats.org/drawingml/2006/table">
            <a:tbl>
              <a:tblPr firstRow="1" bandRow="1">
                <a:tableStyleId>{F5AB1C69-6EDB-4FF4-983F-18BD219EF322}</a:tableStyleId>
              </a:tblPr>
              <a:tblGrid>
                <a:gridCol w="2124607">
                  <a:extLst>
                    <a:ext uri="{9D8B030D-6E8A-4147-A177-3AD203B41FA5}">
                      <a16:colId xmlns="" xmlns:a16="http://schemas.microsoft.com/office/drawing/2014/main" val="20000"/>
                    </a:ext>
                  </a:extLst>
                </a:gridCol>
                <a:gridCol w="5508241">
                  <a:extLst>
                    <a:ext uri="{9D8B030D-6E8A-4147-A177-3AD203B41FA5}">
                      <a16:colId xmlns=""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lt1"/>
                          </a:solidFill>
                          <a:effectLst/>
                          <a:latin typeface="+mn-lt"/>
                          <a:ea typeface="+mn-ea"/>
                          <a:cs typeface="+mn-cs"/>
                        </a:rPr>
                        <a:t>Τίτλος ενότητας</a:t>
                      </a:r>
                      <a:endParaRPr lang="el-GR" sz="1600" b="1" kern="1200" dirty="0">
                        <a:solidFill>
                          <a:schemeClr val="lt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lt1"/>
                          </a:solidFill>
                          <a:effectLst/>
                          <a:latin typeface="+mn-lt"/>
                          <a:ea typeface="+mn-ea"/>
                          <a:cs typeface="+mn-cs"/>
                        </a:rPr>
                        <a:t>Ενότητα</a:t>
                      </a:r>
                      <a:r>
                        <a:rPr lang="el-GR" sz="1600" b="1" kern="1200" baseline="0" dirty="0" smtClean="0">
                          <a:solidFill>
                            <a:schemeClr val="lt1"/>
                          </a:solidFill>
                          <a:effectLst/>
                          <a:latin typeface="+mn-lt"/>
                          <a:ea typeface="+mn-ea"/>
                          <a:cs typeface="+mn-cs"/>
                        </a:rPr>
                        <a:t> </a:t>
                      </a:r>
                      <a:r>
                        <a:rPr lang="en-GB" sz="1600" b="1" kern="1200" dirty="0" smtClean="0">
                          <a:solidFill>
                            <a:schemeClr val="lt1"/>
                          </a:solidFill>
                          <a:effectLst/>
                          <a:latin typeface="+mn-lt"/>
                          <a:ea typeface="+mn-ea"/>
                          <a:cs typeface="+mn-cs"/>
                        </a:rPr>
                        <a:t>1</a:t>
                      </a:r>
                      <a:r>
                        <a:rPr lang="en-GB" sz="1600" b="1" kern="1200" dirty="0">
                          <a:solidFill>
                            <a:schemeClr val="lt1"/>
                          </a:solidFill>
                          <a:effectLst/>
                          <a:latin typeface="+mn-lt"/>
                          <a:ea typeface="+mn-ea"/>
                          <a:cs typeface="+mn-cs"/>
                        </a:rPr>
                        <a:t>: </a:t>
                      </a:r>
                      <a:r>
                        <a:rPr lang="el-GR" sz="1600" dirty="0" smtClean="0">
                          <a:solidFill>
                            <a:schemeClr val="bg1"/>
                          </a:solidFill>
                          <a:ea typeface="+mn-ea"/>
                          <a:cs typeface="+mn-cs"/>
                        </a:rPr>
                        <a:t>Ανάπτυξη της διαπολιτισμικής ικανότητας μέσω της πολιτιστικής γνώσης  και της αποτελεσματικής διαπολιτισμικής επικοινωνίας</a:t>
                      </a:r>
                      <a:endParaRPr lang="el-GR" sz="1600" b="1" kern="1200" dirty="0">
                        <a:solidFill>
                          <a:schemeClr val="bg1"/>
                        </a:solidFill>
                        <a:effectLst/>
                        <a:latin typeface="+mn-lt"/>
                        <a:ea typeface="+mn-ea"/>
                        <a:cs typeface="+mn-cs"/>
                      </a:endParaRPr>
                    </a:p>
                  </a:txBody>
                  <a:tcPr/>
                </a:tc>
                <a:extLst>
                  <a:ext uri="{0D108BD9-81ED-4DB2-BD59-A6C34878D82A}">
                    <a16:rowId xmlns="" xmlns:a16="http://schemas.microsoft.com/office/drawing/2014/main" val="10000"/>
                  </a:ext>
                </a:extLst>
              </a:tr>
              <a:tr h="0">
                <a:tc>
                  <a:txBody>
                    <a:bodyPr/>
                    <a:lstStyle/>
                    <a:p>
                      <a:r>
                        <a:rPr lang="el-GR" sz="1600" b="1" kern="1200" dirty="0" smtClean="0">
                          <a:solidFill>
                            <a:schemeClr val="dk1"/>
                          </a:solidFill>
                          <a:effectLst/>
                          <a:latin typeface="+mn-lt"/>
                          <a:ea typeface="+mn-ea"/>
                          <a:cs typeface="+mn-cs"/>
                        </a:rPr>
                        <a:t>Τίτλος υποενότητας</a:t>
                      </a:r>
                      <a:endParaRPr lang="el-GR" sz="1600" dirty="0"/>
                    </a:p>
                  </a:txBody>
                  <a:tcPr/>
                </a:tc>
                <a:tc>
                  <a:txBody>
                    <a:bodyPr/>
                    <a:lstStyle/>
                    <a:p>
                      <a:r>
                        <a:rPr lang="el-GR" sz="1600" b="1" kern="1200" dirty="0" smtClean="0">
                          <a:solidFill>
                            <a:schemeClr val="dk1"/>
                          </a:solidFill>
                          <a:effectLst/>
                          <a:latin typeface="+mn-lt"/>
                          <a:ea typeface="+mn-ea"/>
                          <a:cs typeface="+mn-cs"/>
                        </a:rPr>
                        <a:t>Ανάπτυξη των διαπολιτισμικών  δεξιοτήτων επικοινωνίας</a:t>
                      </a:r>
                      <a:endParaRPr lang="el-GR" sz="1600" dirty="0"/>
                    </a:p>
                  </a:txBody>
                  <a:tcPr/>
                </a:tc>
                <a:extLst>
                  <a:ext uri="{0D108BD9-81ED-4DB2-BD59-A6C34878D82A}">
                    <a16:rowId xmlns="" xmlns:a16="http://schemas.microsoft.com/office/drawing/2014/main" val="10001"/>
                  </a:ext>
                </a:extLst>
              </a:tr>
              <a:tr h="370840">
                <a:tc>
                  <a:txBody>
                    <a:bodyPr/>
                    <a:lstStyle/>
                    <a:p>
                      <a:r>
                        <a:rPr lang="el-GR" sz="1600" dirty="0" smtClean="0"/>
                        <a:t>Μαθησιακοί στόχοι</a:t>
                      </a:r>
                      <a:endParaRPr lang="el-GR" sz="1600" dirty="0"/>
                    </a:p>
                  </a:txBody>
                  <a:tcPr/>
                </a:tc>
                <a:tc>
                  <a:txBody>
                    <a:bodyPr/>
                    <a:lstStyle/>
                    <a:p>
                      <a:pPr marL="285750" indent="-285750" rtl="0">
                        <a:buFont typeface="Arial" pitchFamily="34" charset="0"/>
                        <a:buChar char="•"/>
                      </a:pPr>
                      <a:r>
                        <a:rPr lang="el-GR" sz="1600" dirty="0" smtClean="0">
                          <a:effectLst/>
                        </a:rPr>
                        <a:t>Να αναπτύξει την κατανόηση του τι σημαίνει «διαπολιτισμική επικοινωνία»</a:t>
                      </a:r>
                    </a:p>
                    <a:p>
                      <a:pPr marL="285750" indent="-285750" rtl="0">
                        <a:buFont typeface="Arial" pitchFamily="34" charset="0"/>
                        <a:buChar char="•"/>
                      </a:pPr>
                      <a:r>
                        <a:rPr lang="el-GR" sz="1600" dirty="0" smtClean="0">
                          <a:effectLst/>
                        </a:rPr>
                        <a:t>Να υποστηρίξει τους συμμετέχοντες να αναπτύξουν την κατανόησή τους για το φάσμα των διαπολιτισμικών δεξιοτήτων επικοινωνίας που ενδέχεται να χρειαστεί να αποκτήσουν οι νέοι που εμπλέκονται σε εμπειρίες διαπολιτισμικής ΕΕΚ</a:t>
                      </a:r>
                    </a:p>
                    <a:p>
                      <a:pPr marL="285750" indent="-285750" rtl="0">
                        <a:buFont typeface="Arial" pitchFamily="34" charset="0"/>
                        <a:buChar char="•"/>
                      </a:pPr>
                      <a:r>
                        <a:rPr lang="el-GR" sz="1600" dirty="0" smtClean="0">
                          <a:effectLst/>
                        </a:rPr>
                        <a:t>Να ενισχυθούν οι δεξιότητες των συμμετεχόντων για την προετοιμασία και υποστήριξη των δεξιοτήτων διαπολιτισμικής επικοινωνίας των νέων που συμμετέχουν σε εμπειρίες διαπολιτισμικής ΕΕΚ</a:t>
                      </a:r>
                    </a:p>
                    <a:p>
                      <a:pPr marL="285750" indent="-285750" rtl="0">
                        <a:buFont typeface="Arial" pitchFamily="34" charset="0"/>
                        <a:buChar char="•"/>
                      </a:pPr>
                      <a:r>
                        <a:rPr lang="el-GR" sz="1600" dirty="0" smtClean="0">
                          <a:effectLst/>
                        </a:rPr>
                        <a:t>Να κατανοήσουμε τι είναι ένα διαπολιτισμικό σοκ / σύγκρουση και να το διαχειριστούμε αποτελεσματικά.</a:t>
                      </a:r>
                      <a:endParaRPr lang="el-GR" sz="1600" dirty="0">
                        <a:effectLst/>
                      </a:endParaRPr>
                    </a:p>
                  </a:txBody>
                  <a:tcPr/>
                </a:tc>
                <a:extLst>
                  <a:ext uri="{0D108BD9-81ED-4DB2-BD59-A6C34878D82A}">
                    <a16:rowId xmlns="" xmlns:a16="http://schemas.microsoft.com/office/drawing/2014/main" val="10002"/>
                  </a:ext>
                </a:extLst>
              </a:tr>
              <a:tr h="370840">
                <a:tc>
                  <a:txBody>
                    <a:bodyPr/>
                    <a:lstStyle/>
                    <a:p>
                      <a:r>
                        <a:rPr lang="el-GR" sz="1600" dirty="0" smtClean="0"/>
                        <a:t>Ώρες εκπαίδευσης</a:t>
                      </a:r>
                      <a:endParaRPr lang="el-GR"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kern="1200" dirty="0" smtClean="0">
                          <a:solidFill>
                            <a:schemeClr val="dk1"/>
                          </a:solidFill>
                          <a:effectLst/>
                          <a:latin typeface="+mn-lt"/>
                          <a:ea typeface="+mn-ea"/>
                          <a:cs typeface="+mn-cs"/>
                        </a:rPr>
                        <a:t>3</a:t>
                      </a:r>
                      <a:r>
                        <a:rPr lang="el-GR" sz="1600" kern="1200" baseline="0" dirty="0" smtClean="0">
                          <a:solidFill>
                            <a:schemeClr val="dk1"/>
                          </a:solidFill>
                          <a:effectLst/>
                          <a:latin typeface="+mn-lt"/>
                          <a:ea typeface="+mn-ea"/>
                          <a:cs typeface="+mn-cs"/>
                        </a:rPr>
                        <a:t> ώρες</a:t>
                      </a:r>
                      <a:r>
                        <a:rPr lang="en-GB" sz="1600" kern="1200" dirty="0" smtClean="0">
                          <a:solidFill>
                            <a:schemeClr val="dk1"/>
                          </a:solidFill>
                          <a:effectLst/>
                          <a:latin typeface="+mn-lt"/>
                          <a:ea typeface="+mn-ea"/>
                          <a:cs typeface="+mn-cs"/>
                        </a:rPr>
                        <a:t>(</a:t>
                      </a:r>
                      <a:r>
                        <a:rPr lang="el-GR" sz="1600" kern="1200" dirty="0" smtClean="0">
                          <a:solidFill>
                            <a:schemeClr val="dk1"/>
                          </a:solidFill>
                          <a:effectLst/>
                          <a:latin typeface="+mn-lt"/>
                          <a:ea typeface="+mn-ea"/>
                          <a:cs typeface="+mn-cs"/>
                        </a:rPr>
                        <a:t> συν δραστηριότητες </a:t>
                      </a:r>
                      <a:r>
                        <a:rPr lang="en-GB" sz="1600" kern="1200" dirty="0" smtClean="0">
                          <a:solidFill>
                            <a:schemeClr val="dk1"/>
                          </a:solidFill>
                          <a:effectLst/>
                          <a:latin typeface="+mn-lt"/>
                          <a:ea typeface="+mn-ea"/>
                          <a:cs typeface="+mn-cs"/>
                        </a:rPr>
                        <a:t>online</a:t>
                      </a:r>
                      <a:r>
                        <a:rPr lang="el-GR" sz="1600" kern="1200" baseline="0" dirty="0" smtClean="0">
                          <a:solidFill>
                            <a:schemeClr val="dk1"/>
                          </a:solidFill>
                          <a:effectLst/>
                          <a:latin typeface="+mn-lt"/>
                          <a:ea typeface="+mn-ea"/>
                          <a:cs typeface="+mn-cs"/>
                        </a:rPr>
                        <a:t> για όλη την υποενότητα</a:t>
                      </a:r>
                      <a:r>
                        <a:rPr lang="en-US" sz="1600" kern="1200" baseline="0" dirty="0" smtClean="0">
                          <a:solidFill>
                            <a:schemeClr val="dk1"/>
                          </a:solidFill>
                          <a:effectLst/>
                          <a:latin typeface="+mn-lt"/>
                          <a:ea typeface="+mn-ea"/>
                          <a:cs typeface="+mn-cs"/>
                        </a:rPr>
                        <a:t>)</a:t>
                      </a:r>
                      <a:endParaRPr lang="el-GR" sz="16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l-GR" sz="1600" kern="1200" dirty="0">
                        <a:solidFill>
                          <a:schemeClr val="dk1"/>
                        </a:solidFill>
                        <a:effectLst/>
                        <a:latin typeface="+mn-lt"/>
                        <a:ea typeface="+mn-ea"/>
                        <a:cs typeface="+mn-cs"/>
                      </a:endParaRP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401789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23D216-539F-48F6-B8AA-36D7385466C0}"/>
              </a:ext>
            </a:extLst>
          </p:cNvPr>
          <p:cNvSpPr>
            <a:spLocks noGrp="1"/>
          </p:cNvSpPr>
          <p:nvPr>
            <p:ph type="title"/>
          </p:nvPr>
        </p:nvSpPr>
        <p:spPr>
          <a:xfrm>
            <a:off x="673224" y="274638"/>
            <a:ext cx="5915000" cy="1143000"/>
          </a:xfrm>
        </p:spPr>
        <p:txBody>
          <a:bodyPr/>
          <a:lstStyle/>
          <a:p>
            <a:r>
              <a:rPr lang="el-GR" dirty="0" smtClean="0"/>
              <a:t>Συνομιλία</a:t>
            </a:r>
            <a:r>
              <a:rPr lang="en-GB" dirty="0" smtClean="0"/>
              <a:t> </a:t>
            </a:r>
            <a:r>
              <a:rPr lang="en-GB" dirty="0"/>
              <a:t>2</a:t>
            </a:r>
          </a:p>
        </p:txBody>
      </p:sp>
      <p:sp>
        <p:nvSpPr>
          <p:cNvPr id="5" name="Speech Bubble: Rectangle 4">
            <a:extLst>
              <a:ext uri="{FF2B5EF4-FFF2-40B4-BE49-F238E27FC236}">
                <a16:creationId xmlns="" xmlns:a16="http://schemas.microsoft.com/office/drawing/2014/main" id="{1BD9D1D9-AE87-4B44-B1FD-336DFD0AEB90}"/>
              </a:ext>
            </a:extLst>
          </p:cNvPr>
          <p:cNvSpPr/>
          <p:nvPr/>
        </p:nvSpPr>
        <p:spPr>
          <a:xfrm>
            <a:off x="1505515" y="1340768"/>
            <a:ext cx="1698333" cy="936104"/>
          </a:xfrm>
          <a:prstGeom prst="wedgeRectCallout">
            <a:avLst>
              <a:gd name="adj1" fmla="val -51735"/>
              <a:gd name="adj2" fmla="val 74789"/>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peech Bubble: Rectangle 5">
            <a:extLst>
              <a:ext uri="{FF2B5EF4-FFF2-40B4-BE49-F238E27FC236}">
                <a16:creationId xmlns="" xmlns:a16="http://schemas.microsoft.com/office/drawing/2014/main" id="{75E32839-CE75-40F8-A1F8-BFBC3BD9DEEC}"/>
              </a:ext>
            </a:extLst>
          </p:cNvPr>
          <p:cNvSpPr/>
          <p:nvPr/>
        </p:nvSpPr>
        <p:spPr>
          <a:xfrm>
            <a:off x="4698962" y="1618920"/>
            <a:ext cx="2177294" cy="1143000"/>
          </a:xfrm>
          <a:prstGeom prst="wedgeRectCallout">
            <a:avLst>
              <a:gd name="adj1" fmla="val 52470"/>
              <a:gd name="adj2" fmla="val 78230"/>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Speech Bubble: Rectangle 6">
            <a:extLst>
              <a:ext uri="{FF2B5EF4-FFF2-40B4-BE49-F238E27FC236}">
                <a16:creationId xmlns="" xmlns:a16="http://schemas.microsoft.com/office/drawing/2014/main" id="{F445479D-876C-49B8-AEFD-A635C01EC5F1}"/>
              </a:ext>
            </a:extLst>
          </p:cNvPr>
          <p:cNvSpPr/>
          <p:nvPr/>
        </p:nvSpPr>
        <p:spPr>
          <a:xfrm>
            <a:off x="2123728" y="4221088"/>
            <a:ext cx="2592288" cy="936104"/>
          </a:xfrm>
          <a:prstGeom prst="wedgeRectCallout">
            <a:avLst>
              <a:gd name="adj1" fmla="val -51735"/>
              <a:gd name="adj2" fmla="val 74789"/>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 xmlns:a16="http://schemas.microsoft.com/office/drawing/2014/main" id="{ADE14FCE-BE03-4958-8951-3DB3BB1EDB25}"/>
              </a:ext>
            </a:extLst>
          </p:cNvPr>
          <p:cNvSpPr txBox="1"/>
          <p:nvPr/>
        </p:nvSpPr>
        <p:spPr>
          <a:xfrm>
            <a:off x="2640121" y="1507431"/>
            <a:ext cx="445740" cy="769441"/>
          </a:xfrm>
          <a:prstGeom prst="rect">
            <a:avLst/>
          </a:prstGeom>
          <a:noFill/>
        </p:spPr>
        <p:txBody>
          <a:bodyPr wrap="square" rtlCol="0">
            <a:spAutoFit/>
          </a:bodyPr>
          <a:lstStyle/>
          <a:p>
            <a:r>
              <a:rPr lang="en-GB" sz="4400" dirty="0">
                <a:solidFill>
                  <a:schemeClr val="tx1">
                    <a:lumMod val="50000"/>
                  </a:schemeClr>
                </a:solidFill>
              </a:rPr>
              <a:t>?</a:t>
            </a:r>
            <a:endParaRPr lang="en-GB" dirty="0">
              <a:solidFill>
                <a:schemeClr val="tx1">
                  <a:lumMod val="50000"/>
                </a:schemeClr>
              </a:solidFill>
            </a:endParaRPr>
          </a:p>
        </p:txBody>
      </p:sp>
      <p:sp>
        <p:nvSpPr>
          <p:cNvPr id="13" name="Speech Bubble: Rectangle 12">
            <a:extLst>
              <a:ext uri="{FF2B5EF4-FFF2-40B4-BE49-F238E27FC236}">
                <a16:creationId xmlns="" xmlns:a16="http://schemas.microsoft.com/office/drawing/2014/main" id="{4D6E3F90-D14F-4479-8C14-CAFF9D402342}"/>
              </a:ext>
            </a:extLst>
          </p:cNvPr>
          <p:cNvSpPr/>
          <p:nvPr/>
        </p:nvSpPr>
        <p:spPr>
          <a:xfrm>
            <a:off x="5345150" y="4990034"/>
            <a:ext cx="2539218" cy="1103262"/>
          </a:xfrm>
          <a:prstGeom prst="wedgeRectCallout">
            <a:avLst>
              <a:gd name="adj1" fmla="val 52470"/>
              <a:gd name="adj2" fmla="val 78230"/>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 xmlns:a16="http://schemas.microsoft.com/office/drawing/2014/main" id="{D82BAF8B-FADA-4C26-804F-8A21001B2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515" y="1480283"/>
            <a:ext cx="710137" cy="710137"/>
          </a:xfrm>
          <a:prstGeom prst="rect">
            <a:avLst/>
          </a:prstGeom>
        </p:spPr>
      </p:pic>
      <p:pic>
        <p:nvPicPr>
          <p:cNvPr id="17" name="Picture 16">
            <a:extLst>
              <a:ext uri="{FF2B5EF4-FFF2-40B4-BE49-F238E27FC236}">
                <a16:creationId xmlns="" xmlns:a16="http://schemas.microsoft.com/office/drawing/2014/main" id="{8870B52B-018A-4BA2-A1DC-568B82608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796" y="1480283"/>
            <a:ext cx="710137" cy="710137"/>
          </a:xfrm>
          <a:prstGeom prst="rect">
            <a:avLst/>
          </a:prstGeom>
        </p:spPr>
      </p:pic>
      <p:pic>
        <p:nvPicPr>
          <p:cNvPr id="15" name="Picture 14" descr="A close up of a yellow building&#10;&#10;Description generated with high confidence">
            <a:extLst>
              <a:ext uri="{FF2B5EF4-FFF2-40B4-BE49-F238E27FC236}">
                <a16:creationId xmlns="" xmlns:a16="http://schemas.microsoft.com/office/drawing/2014/main" id="{EA19970B-69E0-46AE-9A94-929965CA2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505" y="1722368"/>
            <a:ext cx="936104" cy="936104"/>
          </a:xfrm>
          <a:prstGeom prst="rect">
            <a:avLst/>
          </a:prstGeom>
        </p:spPr>
      </p:pic>
      <p:pic>
        <p:nvPicPr>
          <p:cNvPr id="21" name="Picture 20">
            <a:extLst>
              <a:ext uri="{FF2B5EF4-FFF2-40B4-BE49-F238E27FC236}">
                <a16:creationId xmlns="" xmlns:a16="http://schemas.microsoft.com/office/drawing/2014/main" id="{5BE6F58F-90E2-4794-8D2C-2C08CBC273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7094" y="1850364"/>
            <a:ext cx="715516" cy="715516"/>
          </a:xfrm>
          <a:prstGeom prst="rect">
            <a:avLst/>
          </a:prstGeom>
        </p:spPr>
      </p:pic>
      <p:pic>
        <p:nvPicPr>
          <p:cNvPr id="29" name="Picture 28">
            <a:extLst>
              <a:ext uri="{FF2B5EF4-FFF2-40B4-BE49-F238E27FC236}">
                <a16:creationId xmlns="" xmlns:a16="http://schemas.microsoft.com/office/drawing/2014/main" id="{39FE0E59-3D64-45AB-B4F8-34C668C2807B}"/>
              </a:ext>
            </a:extLst>
          </p:cNvPr>
          <p:cNvPicPr>
            <a:picLocks noChangeAspect="1"/>
          </p:cNvPicPr>
          <p:nvPr/>
        </p:nvPicPr>
        <p:blipFill>
          <a:blip r:embed="rId5"/>
          <a:stretch>
            <a:fillRect/>
          </a:stretch>
        </p:blipFill>
        <p:spPr>
          <a:xfrm>
            <a:off x="1314537" y="2921971"/>
            <a:ext cx="2664183" cy="1188823"/>
          </a:xfrm>
          <a:prstGeom prst="rect">
            <a:avLst/>
          </a:prstGeom>
        </p:spPr>
      </p:pic>
      <p:pic>
        <p:nvPicPr>
          <p:cNvPr id="31" name="Picture 30">
            <a:extLst>
              <a:ext uri="{FF2B5EF4-FFF2-40B4-BE49-F238E27FC236}">
                <a16:creationId xmlns="" xmlns:a16="http://schemas.microsoft.com/office/drawing/2014/main" id="{44C3090B-B96C-4BCC-B920-B5F7683811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2986" y="4439394"/>
            <a:ext cx="571500" cy="571500"/>
          </a:xfrm>
          <a:prstGeom prst="rect">
            <a:avLst/>
          </a:prstGeom>
        </p:spPr>
      </p:pic>
      <p:pic>
        <p:nvPicPr>
          <p:cNvPr id="33" name="Picture 32" descr="A picture containing hammer, tool&#10;&#10;Description generated with very high confidence">
            <a:extLst>
              <a:ext uri="{FF2B5EF4-FFF2-40B4-BE49-F238E27FC236}">
                <a16:creationId xmlns="" xmlns:a16="http://schemas.microsoft.com/office/drawing/2014/main" id="{AD055758-34C9-471F-85A6-6FD22B7887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46013" y="4288200"/>
            <a:ext cx="1047542" cy="801880"/>
          </a:xfrm>
          <a:prstGeom prst="rect">
            <a:avLst/>
          </a:prstGeom>
        </p:spPr>
      </p:pic>
      <p:pic>
        <p:nvPicPr>
          <p:cNvPr id="34" name="Picture 33">
            <a:extLst>
              <a:ext uri="{FF2B5EF4-FFF2-40B4-BE49-F238E27FC236}">
                <a16:creationId xmlns="" xmlns:a16="http://schemas.microsoft.com/office/drawing/2014/main" id="{75A97AC4-F0FC-4E4F-B9E5-7EA95EE7E4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1592" y="4439394"/>
            <a:ext cx="571500" cy="571500"/>
          </a:xfrm>
          <a:prstGeom prst="rect">
            <a:avLst/>
          </a:prstGeom>
        </p:spPr>
      </p:pic>
      <p:pic>
        <p:nvPicPr>
          <p:cNvPr id="37" name="Picture 36" descr="A picture containing clipart&#10;&#10;Description generated with very high confidence">
            <a:extLst>
              <a:ext uri="{FF2B5EF4-FFF2-40B4-BE49-F238E27FC236}">
                <a16:creationId xmlns="" xmlns:a16="http://schemas.microsoft.com/office/drawing/2014/main" id="{AE25D169-2E62-42E1-B8A3-8959AAFB66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8104" y="5194044"/>
            <a:ext cx="657800" cy="657800"/>
          </a:xfrm>
          <a:prstGeom prst="rect">
            <a:avLst/>
          </a:prstGeom>
        </p:spPr>
      </p:pic>
      <p:pic>
        <p:nvPicPr>
          <p:cNvPr id="39" name="Picture 38">
            <a:extLst>
              <a:ext uri="{FF2B5EF4-FFF2-40B4-BE49-F238E27FC236}">
                <a16:creationId xmlns="" xmlns:a16="http://schemas.microsoft.com/office/drawing/2014/main" id="{E761A29C-551D-4DD5-90FC-9534E38F54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7714" y="5085930"/>
            <a:ext cx="852671" cy="852671"/>
          </a:xfrm>
          <a:prstGeom prst="rect">
            <a:avLst/>
          </a:prstGeom>
        </p:spPr>
      </p:pic>
      <p:pic>
        <p:nvPicPr>
          <p:cNvPr id="40" name="Picture 39">
            <a:extLst>
              <a:ext uri="{FF2B5EF4-FFF2-40B4-BE49-F238E27FC236}">
                <a16:creationId xmlns="" xmlns:a16="http://schemas.microsoft.com/office/drawing/2014/main" id="{12B3726A-E41A-44E1-A222-24BEEC8DCC3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6842" y="5096609"/>
            <a:ext cx="852671" cy="852671"/>
          </a:xfrm>
          <a:prstGeom prst="rect">
            <a:avLst/>
          </a:prstGeom>
        </p:spPr>
      </p:pic>
    </p:spTree>
    <p:extLst>
      <p:ext uri="{BB962C8B-B14F-4D97-AF65-F5344CB8AC3E}">
        <p14:creationId xmlns:p14="http://schemas.microsoft.com/office/powerpoint/2010/main" val="1216202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A255C6-EF05-471A-BC4B-5D4A2D0093B3}"/>
              </a:ext>
            </a:extLst>
          </p:cNvPr>
          <p:cNvSpPr>
            <a:spLocks noGrp="1"/>
          </p:cNvSpPr>
          <p:nvPr>
            <p:ph type="title"/>
          </p:nvPr>
        </p:nvSpPr>
        <p:spPr/>
        <p:txBody>
          <a:bodyPr/>
          <a:lstStyle/>
          <a:p>
            <a:r>
              <a:rPr lang="el-GR" dirty="0" smtClean="0"/>
              <a:t>Συζήτηση</a:t>
            </a:r>
            <a:endParaRPr lang="en-GB" dirty="0"/>
          </a:p>
        </p:txBody>
      </p:sp>
      <p:sp>
        <p:nvSpPr>
          <p:cNvPr id="3" name="Content Placeholder 2">
            <a:extLst>
              <a:ext uri="{FF2B5EF4-FFF2-40B4-BE49-F238E27FC236}">
                <a16:creationId xmlns="" xmlns:a16="http://schemas.microsoft.com/office/drawing/2014/main" id="{4E3637A1-89C5-4145-B596-4ABF2FB3F615}"/>
              </a:ext>
            </a:extLst>
          </p:cNvPr>
          <p:cNvSpPr>
            <a:spLocks noGrp="1"/>
          </p:cNvSpPr>
          <p:nvPr>
            <p:ph idx="1"/>
          </p:nvPr>
        </p:nvSpPr>
        <p:spPr/>
        <p:txBody>
          <a:bodyPr/>
          <a:lstStyle/>
          <a:p>
            <a:r>
              <a:rPr lang="el-GR" dirty="0"/>
              <a:t>Πόσο εύκολο ήταν αυτό να το καταλάβετε;</a:t>
            </a:r>
          </a:p>
          <a:p>
            <a:r>
              <a:rPr lang="el-GR" dirty="0"/>
              <a:t>Πόσο περίπλοκο ήταν το </a:t>
            </a:r>
            <a:r>
              <a:rPr lang="el-GR" dirty="0" smtClean="0"/>
              <a:t>περιεχόμενο;</a:t>
            </a:r>
          </a:p>
          <a:p>
            <a:r>
              <a:rPr lang="el-GR" dirty="0" smtClean="0"/>
              <a:t>Μπορεί </a:t>
            </a:r>
            <a:r>
              <a:rPr lang="el-GR" dirty="0"/>
              <a:t>κάποιο από τα σύμβολα να θεωρηθεί προσβλητικό;</a:t>
            </a:r>
          </a:p>
          <a:p>
            <a:r>
              <a:rPr lang="el-GR" dirty="0"/>
              <a:t>Αν ναι, γιατί;</a:t>
            </a:r>
          </a:p>
          <a:p>
            <a:r>
              <a:rPr lang="el-GR" dirty="0"/>
              <a:t>Τι μπορούμε να κάνουμε για να βελτιώσουμε την επικοινωνία;</a:t>
            </a:r>
            <a:endParaRPr lang="en-GB" dirty="0"/>
          </a:p>
        </p:txBody>
      </p:sp>
    </p:spTree>
    <p:extLst>
      <p:ext uri="{BB962C8B-B14F-4D97-AF65-F5344CB8AC3E}">
        <p14:creationId xmlns:p14="http://schemas.microsoft.com/office/powerpoint/2010/main" val="1792370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23D216-539F-48F6-B8AA-36D7385466C0}"/>
              </a:ext>
            </a:extLst>
          </p:cNvPr>
          <p:cNvSpPr>
            <a:spLocks noGrp="1"/>
          </p:cNvSpPr>
          <p:nvPr>
            <p:ph type="title"/>
          </p:nvPr>
        </p:nvSpPr>
        <p:spPr>
          <a:xfrm>
            <a:off x="673224" y="274638"/>
            <a:ext cx="5915000" cy="1143000"/>
          </a:xfrm>
        </p:spPr>
        <p:txBody>
          <a:bodyPr/>
          <a:lstStyle/>
          <a:p>
            <a:r>
              <a:rPr lang="el-GR" dirty="0" smtClean="0"/>
              <a:t>Συνομιλία </a:t>
            </a:r>
            <a:r>
              <a:rPr lang="en-GB" dirty="0" smtClean="0"/>
              <a:t>3</a:t>
            </a:r>
            <a:endParaRPr lang="en-GB" dirty="0"/>
          </a:p>
        </p:txBody>
      </p:sp>
      <p:sp>
        <p:nvSpPr>
          <p:cNvPr id="5" name="Speech Bubble: Rectangle 4">
            <a:extLst>
              <a:ext uri="{FF2B5EF4-FFF2-40B4-BE49-F238E27FC236}">
                <a16:creationId xmlns="" xmlns:a16="http://schemas.microsoft.com/office/drawing/2014/main" id="{1BD9D1D9-AE87-4B44-B1FD-336DFD0AEB90}"/>
              </a:ext>
            </a:extLst>
          </p:cNvPr>
          <p:cNvSpPr/>
          <p:nvPr/>
        </p:nvSpPr>
        <p:spPr>
          <a:xfrm>
            <a:off x="899592" y="1340768"/>
            <a:ext cx="1698333" cy="936104"/>
          </a:xfrm>
          <a:prstGeom prst="wedgeRectCallout">
            <a:avLst>
              <a:gd name="adj1" fmla="val -51735"/>
              <a:gd name="adj2" fmla="val 74789"/>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peech Bubble: Rectangle 5">
            <a:extLst>
              <a:ext uri="{FF2B5EF4-FFF2-40B4-BE49-F238E27FC236}">
                <a16:creationId xmlns="" xmlns:a16="http://schemas.microsoft.com/office/drawing/2014/main" id="{75E32839-CE75-40F8-A1F8-BFBC3BD9DEEC}"/>
              </a:ext>
            </a:extLst>
          </p:cNvPr>
          <p:cNvSpPr/>
          <p:nvPr/>
        </p:nvSpPr>
        <p:spPr>
          <a:xfrm>
            <a:off x="4283968" y="1781944"/>
            <a:ext cx="2016224" cy="1143000"/>
          </a:xfrm>
          <a:prstGeom prst="wedgeRectCallout">
            <a:avLst>
              <a:gd name="adj1" fmla="val 52470"/>
              <a:gd name="adj2" fmla="val 78230"/>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Speech Bubble: Rectangle 6">
            <a:extLst>
              <a:ext uri="{FF2B5EF4-FFF2-40B4-BE49-F238E27FC236}">
                <a16:creationId xmlns="" xmlns:a16="http://schemas.microsoft.com/office/drawing/2014/main" id="{F445479D-876C-49B8-AEFD-A635C01EC5F1}"/>
              </a:ext>
            </a:extLst>
          </p:cNvPr>
          <p:cNvSpPr/>
          <p:nvPr/>
        </p:nvSpPr>
        <p:spPr>
          <a:xfrm>
            <a:off x="1259632" y="3235623"/>
            <a:ext cx="2448272" cy="936104"/>
          </a:xfrm>
          <a:prstGeom prst="wedgeRectCallout">
            <a:avLst>
              <a:gd name="adj1" fmla="val -51735"/>
              <a:gd name="adj2" fmla="val 74789"/>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 xmlns:a16="http://schemas.microsoft.com/office/drawing/2014/main" id="{ADE14FCE-BE03-4958-8951-3DB3BB1EDB25}"/>
              </a:ext>
            </a:extLst>
          </p:cNvPr>
          <p:cNvSpPr txBox="1"/>
          <p:nvPr/>
        </p:nvSpPr>
        <p:spPr>
          <a:xfrm>
            <a:off x="2034198" y="1507431"/>
            <a:ext cx="445740" cy="769441"/>
          </a:xfrm>
          <a:prstGeom prst="rect">
            <a:avLst/>
          </a:prstGeom>
          <a:noFill/>
        </p:spPr>
        <p:txBody>
          <a:bodyPr wrap="square" rtlCol="0">
            <a:spAutoFit/>
          </a:bodyPr>
          <a:lstStyle/>
          <a:p>
            <a:r>
              <a:rPr lang="en-GB" sz="4400" dirty="0">
                <a:solidFill>
                  <a:schemeClr val="tx1">
                    <a:lumMod val="50000"/>
                  </a:schemeClr>
                </a:solidFill>
              </a:rPr>
              <a:t>?</a:t>
            </a:r>
            <a:endParaRPr lang="en-GB" dirty="0">
              <a:solidFill>
                <a:schemeClr val="tx1">
                  <a:lumMod val="50000"/>
                </a:schemeClr>
              </a:solidFill>
            </a:endParaRPr>
          </a:p>
        </p:txBody>
      </p:sp>
      <p:sp>
        <p:nvSpPr>
          <p:cNvPr id="13" name="Speech Bubble: Rectangle 12">
            <a:extLst>
              <a:ext uri="{FF2B5EF4-FFF2-40B4-BE49-F238E27FC236}">
                <a16:creationId xmlns="" xmlns:a16="http://schemas.microsoft.com/office/drawing/2014/main" id="{4D6E3F90-D14F-4479-8C14-CAFF9D402342}"/>
              </a:ext>
            </a:extLst>
          </p:cNvPr>
          <p:cNvSpPr/>
          <p:nvPr/>
        </p:nvSpPr>
        <p:spPr>
          <a:xfrm>
            <a:off x="4788024" y="4678461"/>
            <a:ext cx="2642010" cy="936104"/>
          </a:xfrm>
          <a:prstGeom prst="wedgeRectCallout">
            <a:avLst>
              <a:gd name="adj1" fmla="val 52470"/>
              <a:gd name="adj2" fmla="val 78230"/>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 xmlns:a16="http://schemas.microsoft.com/office/drawing/2014/main" id="{AE010BEF-B214-4184-8B3F-209DCF3F8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54" y="1361475"/>
            <a:ext cx="915397" cy="915397"/>
          </a:xfrm>
          <a:prstGeom prst="rect">
            <a:avLst/>
          </a:prstGeom>
        </p:spPr>
      </p:pic>
      <p:pic>
        <p:nvPicPr>
          <p:cNvPr id="10" name="Picture 9" descr="A close up of a toy&#10;&#10;Description generated with high confidence">
            <a:extLst>
              <a:ext uri="{FF2B5EF4-FFF2-40B4-BE49-F238E27FC236}">
                <a16:creationId xmlns="" xmlns:a16="http://schemas.microsoft.com/office/drawing/2014/main" id="{33AAF09C-E517-4724-A0BA-1B6811134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653" y="1943799"/>
            <a:ext cx="858705" cy="837129"/>
          </a:xfrm>
          <a:prstGeom prst="rect">
            <a:avLst/>
          </a:prstGeom>
        </p:spPr>
      </p:pic>
      <p:pic>
        <p:nvPicPr>
          <p:cNvPr id="14" name="Picture 13" descr="A picture containing black, object&#10;&#10;Description generated with high confidence">
            <a:extLst>
              <a:ext uri="{FF2B5EF4-FFF2-40B4-BE49-F238E27FC236}">
                <a16:creationId xmlns="" xmlns:a16="http://schemas.microsoft.com/office/drawing/2014/main" id="{19471AFC-1999-4AB5-A471-BD979453D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644" y="2003645"/>
            <a:ext cx="715516" cy="715516"/>
          </a:xfrm>
          <a:prstGeom prst="rect">
            <a:avLst/>
          </a:prstGeom>
        </p:spPr>
      </p:pic>
      <p:pic>
        <p:nvPicPr>
          <p:cNvPr id="19" name="Picture 18">
            <a:extLst>
              <a:ext uri="{FF2B5EF4-FFF2-40B4-BE49-F238E27FC236}">
                <a16:creationId xmlns="" xmlns:a16="http://schemas.microsoft.com/office/drawing/2014/main" id="{8CAE1A05-CA0D-457A-AF4F-A29B78B112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179" y="3294482"/>
            <a:ext cx="715516" cy="715516"/>
          </a:xfrm>
          <a:prstGeom prst="rect">
            <a:avLst/>
          </a:prstGeom>
        </p:spPr>
      </p:pic>
      <p:pic>
        <p:nvPicPr>
          <p:cNvPr id="22" name="Picture 21" descr="A picture containing mollusk, invertebrate, animal&#10;&#10;Description generated with high confidence">
            <a:extLst>
              <a:ext uri="{FF2B5EF4-FFF2-40B4-BE49-F238E27FC236}">
                <a16:creationId xmlns="" xmlns:a16="http://schemas.microsoft.com/office/drawing/2014/main" id="{CBA4E07E-AD10-44F7-A2F9-C70921FDA2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7068" y="3258478"/>
            <a:ext cx="787524" cy="787524"/>
          </a:xfrm>
          <a:prstGeom prst="rect">
            <a:avLst/>
          </a:prstGeom>
        </p:spPr>
      </p:pic>
      <p:pic>
        <p:nvPicPr>
          <p:cNvPr id="24" name="Picture 23">
            <a:extLst>
              <a:ext uri="{FF2B5EF4-FFF2-40B4-BE49-F238E27FC236}">
                <a16:creationId xmlns="" xmlns:a16="http://schemas.microsoft.com/office/drawing/2014/main" id="{DBA255B1-CF82-417C-8B7D-BB81E217FE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2120" y="4780509"/>
            <a:ext cx="732008" cy="732008"/>
          </a:xfrm>
          <a:prstGeom prst="rect">
            <a:avLst/>
          </a:prstGeom>
        </p:spPr>
      </p:pic>
      <p:pic>
        <p:nvPicPr>
          <p:cNvPr id="26" name="Picture 25" descr="A close up of a sign&#10;&#10;Description generated with high confidence">
            <a:extLst>
              <a:ext uri="{FF2B5EF4-FFF2-40B4-BE49-F238E27FC236}">
                <a16:creationId xmlns="" xmlns:a16="http://schemas.microsoft.com/office/drawing/2014/main" id="{E745FB96-01C0-4F20-B093-9ED8F289BF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1922" y="4780509"/>
            <a:ext cx="732008" cy="732008"/>
          </a:xfrm>
          <a:prstGeom prst="rect">
            <a:avLst/>
          </a:prstGeom>
        </p:spPr>
      </p:pic>
      <p:pic>
        <p:nvPicPr>
          <p:cNvPr id="28" name="Picture 27">
            <a:extLst>
              <a:ext uri="{FF2B5EF4-FFF2-40B4-BE49-F238E27FC236}">
                <a16:creationId xmlns="" xmlns:a16="http://schemas.microsoft.com/office/drawing/2014/main" id="{D0AFB6D3-4AEA-4E4D-96CF-9E5B85BC36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70503" y="3384974"/>
            <a:ext cx="637401" cy="637401"/>
          </a:xfrm>
          <a:prstGeom prst="rect">
            <a:avLst/>
          </a:prstGeom>
        </p:spPr>
      </p:pic>
      <p:pic>
        <p:nvPicPr>
          <p:cNvPr id="36" name="Picture 35">
            <a:extLst>
              <a:ext uri="{FF2B5EF4-FFF2-40B4-BE49-F238E27FC236}">
                <a16:creationId xmlns="" xmlns:a16="http://schemas.microsoft.com/office/drawing/2014/main" id="{F478A330-5F21-49BE-A9E0-24F464EFFA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0997" y="4780509"/>
            <a:ext cx="732008" cy="732008"/>
          </a:xfrm>
          <a:prstGeom prst="rect">
            <a:avLst/>
          </a:prstGeom>
        </p:spPr>
      </p:pic>
    </p:spTree>
    <p:extLst>
      <p:ext uri="{BB962C8B-B14F-4D97-AF65-F5344CB8AC3E}">
        <p14:creationId xmlns:p14="http://schemas.microsoft.com/office/powerpoint/2010/main" val="1916344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A255C6-EF05-471A-BC4B-5D4A2D0093B3}"/>
              </a:ext>
            </a:extLst>
          </p:cNvPr>
          <p:cNvSpPr>
            <a:spLocks noGrp="1"/>
          </p:cNvSpPr>
          <p:nvPr>
            <p:ph type="title"/>
          </p:nvPr>
        </p:nvSpPr>
        <p:spPr/>
        <p:txBody>
          <a:bodyPr/>
          <a:lstStyle/>
          <a:p>
            <a:r>
              <a:rPr lang="el-GR" dirty="0" smtClean="0"/>
              <a:t>Συζήτηση</a:t>
            </a:r>
            <a:endParaRPr lang="en-GB" dirty="0"/>
          </a:p>
        </p:txBody>
      </p:sp>
      <p:sp>
        <p:nvSpPr>
          <p:cNvPr id="3" name="Content Placeholder 2">
            <a:extLst>
              <a:ext uri="{FF2B5EF4-FFF2-40B4-BE49-F238E27FC236}">
                <a16:creationId xmlns="" xmlns:a16="http://schemas.microsoft.com/office/drawing/2014/main" id="{4E3637A1-89C5-4145-B596-4ABF2FB3F615}"/>
              </a:ext>
            </a:extLst>
          </p:cNvPr>
          <p:cNvSpPr>
            <a:spLocks noGrp="1"/>
          </p:cNvSpPr>
          <p:nvPr>
            <p:ph idx="1"/>
          </p:nvPr>
        </p:nvSpPr>
        <p:spPr/>
        <p:txBody>
          <a:bodyPr/>
          <a:lstStyle/>
          <a:p>
            <a:r>
              <a:rPr lang="el-GR" dirty="0"/>
              <a:t>Πόσο εύκολο ήταν αυτό να το καταλάβετε;</a:t>
            </a:r>
          </a:p>
          <a:p>
            <a:r>
              <a:rPr lang="el-GR" dirty="0"/>
              <a:t>Πόσο περίπλοκο ήταν το </a:t>
            </a:r>
            <a:r>
              <a:rPr lang="el-GR" dirty="0" smtClean="0"/>
              <a:t>περιεχόμενο;</a:t>
            </a:r>
          </a:p>
          <a:p>
            <a:r>
              <a:rPr lang="el-GR" dirty="0" smtClean="0"/>
              <a:t>Μπορεί </a:t>
            </a:r>
            <a:r>
              <a:rPr lang="el-GR" dirty="0"/>
              <a:t>κάποιο από τα σύμβολα να θεωρηθεί προσβλητικό;</a:t>
            </a:r>
          </a:p>
          <a:p>
            <a:r>
              <a:rPr lang="el-GR" dirty="0"/>
              <a:t>Αν ναι, γιατί;</a:t>
            </a:r>
          </a:p>
          <a:p>
            <a:r>
              <a:rPr lang="el-GR" dirty="0"/>
              <a:t>Τι μπορούμε να κάνουμε για να βελτιώσουμε την επικοινωνία;</a:t>
            </a:r>
            <a:endParaRPr lang="en-GB" dirty="0"/>
          </a:p>
          <a:p>
            <a:pPr marL="0" indent="0">
              <a:buNone/>
            </a:pPr>
            <a:endParaRPr lang="en-GB" dirty="0"/>
          </a:p>
        </p:txBody>
      </p:sp>
    </p:spTree>
    <p:extLst>
      <p:ext uri="{BB962C8B-B14F-4D97-AF65-F5344CB8AC3E}">
        <p14:creationId xmlns:p14="http://schemas.microsoft.com/office/powerpoint/2010/main" val="477807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A255C6-EF05-471A-BC4B-5D4A2D0093B3}"/>
              </a:ext>
            </a:extLst>
          </p:cNvPr>
          <p:cNvSpPr>
            <a:spLocks noGrp="1"/>
          </p:cNvSpPr>
          <p:nvPr>
            <p:ph type="title"/>
          </p:nvPr>
        </p:nvSpPr>
        <p:spPr/>
        <p:txBody>
          <a:bodyPr/>
          <a:lstStyle/>
          <a:p>
            <a:r>
              <a:rPr lang="el-GR" dirty="0" smtClean="0"/>
              <a:t>Συνομιλία</a:t>
            </a:r>
            <a:r>
              <a:rPr lang="en-GB" dirty="0" smtClean="0"/>
              <a:t> </a:t>
            </a:r>
            <a:r>
              <a:rPr lang="en-GB" dirty="0"/>
              <a:t>4</a:t>
            </a:r>
          </a:p>
        </p:txBody>
      </p:sp>
      <p:sp>
        <p:nvSpPr>
          <p:cNvPr id="3" name="Content Placeholder 2">
            <a:extLst>
              <a:ext uri="{FF2B5EF4-FFF2-40B4-BE49-F238E27FC236}">
                <a16:creationId xmlns:a16="http://schemas.microsoft.com/office/drawing/2014/main" xmlns="" id="{4E3637A1-89C5-4145-B596-4ABF2FB3F615}"/>
              </a:ext>
            </a:extLst>
          </p:cNvPr>
          <p:cNvSpPr>
            <a:spLocks noGrp="1"/>
          </p:cNvSpPr>
          <p:nvPr>
            <p:ph idx="1"/>
          </p:nvPr>
        </p:nvSpPr>
        <p:spPr/>
        <p:txBody>
          <a:bodyPr/>
          <a:lstStyle/>
          <a:p>
            <a:pPr marL="0" indent="0">
              <a:buNone/>
            </a:pPr>
            <a:r>
              <a:rPr lang="el-GR" sz="4000" dirty="0" smtClean="0"/>
              <a:t>Τώρα ετοιμαστείτε για την καλύτερη από όλες!</a:t>
            </a:r>
            <a:endParaRPr lang="en-GB" dirty="0"/>
          </a:p>
        </p:txBody>
      </p:sp>
    </p:spTree>
    <p:extLst>
      <p:ext uri="{BB962C8B-B14F-4D97-AF65-F5344CB8AC3E}">
        <p14:creationId xmlns:p14="http://schemas.microsoft.com/office/powerpoint/2010/main" val="2250757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CCD01D-C11E-4C63-80F7-BB62AB85290B}"/>
              </a:ext>
            </a:extLst>
          </p:cNvPr>
          <p:cNvSpPr>
            <a:spLocks noGrp="1"/>
          </p:cNvSpPr>
          <p:nvPr>
            <p:ph type="title"/>
          </p:nvPr>
        </p:nvSpPr>
        <p:spPr/>
        <p:txBody>
          <a:bodyPr/>
          <a:lstStyle/>
          <a:p>
            <a:r>
              <a:rPr lang="el-GR" dirty="0" smtClean="0"/>
              <a:t>Συνομιλία </a:t>
            </a:r>
            <a:r>
              <a:rPr lang="en-GB" dirty="0" smtClean="0"/>
              <a:t> </a:t>
            </a:r>
            <a:r>
              <a:rPr lang="en-GB" dirty="0"/>
              <a:t>4</a:t>
            </a:r>
          </a:p>
        </p:txBody>
      </p:sp>
      <p:pic>
        <p:nvPicPr>
          <p:cNvPr id="4" name="Picture 3">
            <a:extLst>
              <a:ext uri="{FF2B5EF4-FFF2-40B4-BE49-F238E27FC236}">
                <a16:creationId xmlns="" xmlns:a16="http://schemas.microsoft.com/office/drawing/2014/main" id="{8F44CB23-6016-42B3-BA88-3DEE97FAA7E1}"/>
              </a:ext>
            </a:extLst>
          </p:cNvPr>
          <p:cNvPicPr>
            <a:picLocks noChangeAspect="1"/>
          </p:cNvPicPr>
          <p:nvPr/>
        </p:nvPicPr>
        <p:blipFill>
          <a:blip r:embed="rId2"/>
          <a:stretch>
            <a:fillRect/>
          </a:stretch>
        </p:blipFill>
        <p:spPr>
          <a:xfrm>
            <a:off x="1823103" y="1307408"/>
            <a:ext cx="4200334" cy="4929904"/>
          </a:xfrm>
          <a:prstGeom prst="rect">
            <a:avLst/>
          </a:prstGeom>
        </p:spPr>
      </p:pic>
    </p:spTree>
    <p:extLst>
      <p:ext uri="{BB962C8B-B14F-4D97-AF65-F5344CB8AC3E}">
        <p14:creationId xmlns:p14="http://schemas.microsoft.com/office/powerpoint/2010/main" val="2086242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CCD01D-C11E-4C63-80F7-BB62AB85290B}"/>
              </a:ext>
            </a:extLst>
          </p:cNvPr>
          <p:cNvSpPr>
            <a:spLocks noGrp="1"/>
          </p:cNvSpPr>
          <p:nvPr>
            <p:ph type="title"/>
          </p:nvPr>
        </p:nvSpPr>
        <p:spPr/>
        <p:txBody>
          <a:bodyPr/>
          <a:lstStyle/>
          <a:p>
            <a:r>
              <a:rPr lang="el-GR" dirty="0" smtClean="0"/>
              <a:t>Συνομιλία</a:t>
            </a:r>
            <a:r>
              <a:rPr lang="en-GB" dirty="0" smtClean="0"/>
              <a:t> </a:t>
            </a:r>
            <a:r>
              <a:rPr lang="en-GB" dirty="0"/>
              <a:t>4</a:t>
            </a:r>
          </a:p>
        </p:txBody>
      </p:sp>
      <p:pic>
        <p:nvPicPr>
          <p:cNvPr id="4" name="Picture 3">
            <a:extLst>
              <a:ext uri="{FF2B5EF4-FFF2-40B4-BE49-F238E27FC236}">
                <a16:creationId xmlns="" xmlns:a16="http://schemas.microsoft.com/office/drawing/2014/main" id="{8F44CB23-6016-42B3-BA88-3DEE97FAA7E1}"/>
              </a:ext>
            </a:extLst>
          </p:cNvPr>
          <p:cNvPicPr>
            <a:picLocks noChangeAspect="1"/>
          </p:cNvPicPr>
          <p:nvPr/>
        </p:nvPicPr>
        <p:blipFill>
          <a:blip r:embed="rId2"/>
          <a:stretch>
            <a:fillRect/>
          </a:stretch>
        </p:blipFill>
        <p:spPr>
          <a:xfrm>
            <a:off x="755576" y="1340768"/>
            <a:ext cx="3893576" cy="4569864"/>
          </a:xfrm>
          <a:prstGeom prst="rect">
            <a:avLst/>
          </a:prstGeom>
        </p:spPr>
      </p:pic>
      <p:sp>
        <p:nvSpPr>
          <p:cNvPr id="3" name="TextBox 2">
            <a:extLst>
              <a:ext uri="{FF2B5EF4-FFF2-40B4-BE49-F238E27FC236}">
                <a16:creationId xmlns="" xmlns:a16="http://schemas.microsoft.com/office/drawing/2014/main" id="{5BBAC5CB-11FD-433A-B81B-8BB32973319A}"/>
              </a:ext>
            </a:extLst>
          </p:cNvPr>
          <p:cNvSpPr txBox="1"/>
          <p:nvPr/>
        </p:nvSpPr>
        <p:spPr>
          <a:xfrm>
            <a:off x="4860032" y="1955975"/>
            <a:ext cx="3384376" cy="4401205"/>
          </a:xfrm>
          <a:prstGeom prst="rect">
            <a:avLst/>
          </a:prstGeom>
          <a:noFill/>
        </p:spPr>
        <p:txBody>
          <a:bodyPr wrap="square" rtlCol="0">
            <a:spAutoFit/>
          </a:bodyPr>
          <a:lstStyle/>
          <a:p>
            <a:r>
              <a:rPr lang="el-GR" sz="2800" dirty="0" smtClean="0"/>
              <a:t>Αυτή </a:t>
            </a:r>
            <a:r>
              <a:rPr lang="el-GR" sz="2800" dirty="0"/>
              <a:t>είναι η ιστορία του μυθιστορήματος, αργότερα </a:t>
            </a:r>
            <a:r>
              <a:rPr lang="el-GR" sz="2800" dirty="0" smtClean="0"/>
              <a:t>της ταινίας και της παραγωγής, </a:t>
            </a:r>
            <a:r>
              <a:rPr lang="el-GR" sz="2800" i="1" dirty="0"/>
              <a:t>Les</a:t>
            </a:r>
            <a:r>
              <a:rPr lang="el-GR" sz="2800" i="1" dirty="0"/>
              <a:t> </a:t>
            </a:r>
            <a:r>
              <a:rPr lang="el-GR" sz="2800" i="1" dirty="0"/>
              <a:t>Misérables</a:t>
            </a:r>
            <a:r>
              <a:rPr lang="el-GR" sz="2800" dirty="0"/>
              <a:t>, που </a:t>
            </a:r>
            <a:r>
              <a:rPr lang="el-GR" sz="2800" dirty="0" smtClean="0"/>
              <a:t>ειπώθηκε  σε </a:t>
            </a:r>
            <a:r>
              <a:rPr lang="el-GR" sz="2800" dirty="0"/>
              <a:t>μορφή </a:t>
            </a:r>
            <a:r>
              <a:rPr lang="el-GR" sz="2800" dirty="0"/>
              <a:t>Emoji</a:t>
            </a:r>
            <a:r>
              <a:rPr lang="el-GR" sz="2800" dirty="0"/>
              <a:t>.</a:t>
            </a:r>
            <a:br>
              <a:rPr lang="el-GR" sz="2800" dirty="0"/>
            </a:br>
            <a:r>
              <a:rPr lang="el-GR" sz="2800" dirty="0"/>
              <a:t>Πόσο χρήσιμο είναι αυτό ως μέσο επικοινωνίας;</a:t>
            </a:r>
            <a:endParaRPr lang="en-GB" sz="2800" dirty="0"/>
          </a:p>
        </p:txBody>
      </p:sp>
    </p:spTree>
    <p:extLst>
      <p:ext uri="{BB962C8B-B14F-4D97-AF65-F5344CB8AC3E}">
        <p14:creationId xmlns:p14="http://schemas.microsoft.com/office/powerpoint/2010/main" val="2270542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5915000" cy="1143000"/>
          </a:xfrm>
        </p:spPr>
        <p:txBody>
          <a:bodyPr/>
          <a:lstStyle/>
          <a:p>
            <a:r>
              <a:rPr lang="el-GR" dirty="0" smtClean="0"/>
              <a:t>Βασικά μηνύματα</a:t>
            </a:r>
            <a:endParaRPr lang="en-GB" dirty="0"/>
          </a:p>
        </p:txBody>
      </p:sp>
      <p:sp>
        <p:nvSpPr>
          <p:cNvPr id="3" name="Content Placeholder 2"/>
          <p:cNvSpPr>
            <a:spLocks noGrp="1"/>
          </p:cNvSpPr>
          <p:nvPr>
            <p:ph idx="1"/>
          </p:nvPr>
        </p:nvSpPr>
        <p:spPr>
          <a:xfrm>
            <a:off x="395536" y="1268760"/>
            <a:ext cx="7740352" cy="4891682"/>
          </a:xfrm>
        </p:spPr>
        <p:txBody>
          <a:bodyPr>
            <a:noAutofit/>
          </a:bodyPr>
          <a:lstStyle/>
          <a:p>
            <a:r>
              <a:rPr lang="el-GR" sz="2400" dirty="0" smtClean="0"/>
              <a:t>Οι </a:t>
            </a:r>
            <a:r>
              <a:rPr lang="el-GR" sz="2400" dirty="0"/>
              <a:t>εικόνες μπορούν να βοηθήσουν την επικοινωνία, ωστόσο, μπορούν να ερμηνευτούν με πολλούς τρόπους, πράγμα που σημαίνει ότι γίνονται λιγότερο </a:t>
            </a:r>
            <a:r>
              <a:rPr lang="el-GR" sz="2400" dirty="0" smtClean="0"/>
              <a:t>συγκεκριμένες και </a:t>
            </a:r>
            <a:r>
              <a:rPr lang="el-GR" sz="2400" dirty="0"/>
              <a:t>λιγότερο ακριβείς από τις </a:t>
            </a:r>
            <a:r>
              <a:rPr lang="el-GR" sz="2400" dirty="0" smtClean="0"/>
              <a:t>λέξεις.</a:t>
            </a:r>
          </a:p>
          <a:p>
            <a:r>
              <a:rPr lang="el-GR" sz="2400" dirty="0" smtClean="0"/>
              <a:t>Η </a:t>
            </a:r>
            <a:r>
              <a:rPr lang="el-GR" sz="2400" dirty="0"/>
              <a:t>υπερβολική εξάρτηση από τις εικόνες μπορεί να </a:t>
            </a:r>
            <a:r>
              <a:rPr lang="el-GR" sz="2400" dirty="0" smtClean="0"/>
              <a:t>παρεμποδίσει </a:t>
            </a:r>
            <a:r>
              <a:rPr lang="el-GR" sz="2400" dirty="0"/>
              <a:t>τις έννοιες, εμποδίζοντας έτσι την </a:t>
            </a:r>
            <a:r>
              <a:rPr lang="el-GR" sz="2400" dirty="0" smtClean="0"/>
              <a:t>επικοινωνία.</a:t>
            </a:r>
          </a:p>
          <a:p>
            <a:r>
              <a:rPr lang="el-GR" sz="2400" dirty="0" smtClean="0"/>
              <a:t>Ορισμένες </a:t>
            </a:r>
            <a:r>
              <a:rPr lang="el-GR" sz="2400" dirty="0"/>
              <a:t>εικόνες έχουν </a:t>
            </a:r>
            <a:r>
              <a:rPr lang="el-GR" sz="2400" dirty="0" smtClean="0"/>
              <a:t>έννοιες που </a:t>
            </a:r>
            <a:r>
              <a:rPr lang="el-GR" sz="2400" dirty="0"/>
              <a:t>είναι πολιτιστικά </a:t>
            </a:r>
            <a:r>
              <a:rPr lang="el-GR" sz="2400" dirty="0" smtClean="0"/>
              <a:t>ευαίσθητες </a:t>
            </a:r>
            <a:r>
              <a:rPr lang="el-GR" sz="2400" dirty="0"/>
              <a:t>ή ταμπού. Χρησιμοποιώντας μια εικόνα που μπορεί να αντιπροσωπεύει μια λέξη ή έννοια που κανονικά θα </a:t>
            </a:r>
            <a:r>
              <a:rPr lang="el-GR" sz="2400" dirty="0" smtClean="0"/>
              <a:t>αποφεύγατε </a:t>
            </a:r>
            <a:r>
              <a:rPr lang="el-GR" sz="2400" dirty="0"/>
              <a:t>στη συζήτηση, θα μπορούσε να προκαλέσει προσβολή.</a:t>
            </a:r>
            <a:endParaRPr lang="en-GB" sz="2400" dirty="0"/>
          </a:p>
        </p:txBody>
      </p:sp>
    </p:spTree>
    <p:extLst>
      <p:ext uri="{BB962C8B-B14F-4D97-AF65-F5344CB8AC3E}">
        <p14:creationId xmlns:p14="http://schemas.microsoft.com/office/powerpoint/2010/main" val="2475721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ΩΡΑ ΓΙΑ ΔΡΑΣΤΗΡΙΟΤΗΤΑ</a:t>
            </a:r>
            <a:endParaRPr lang="el-GR" dirty="0"/>
          </a:p>
        </p:txBody>
      </p:sp>
      <p:sp>
        <p:nvSpPr>
          <p:cNvPr id="3" name="TextBox 2"/>
          <p:cNvSpPr txBox="1"/>
          <p:nvPr/>
        </p:nvSpPr>
        <p:spPr>
          <a:xfrm>
            <a:off x="739074" y="1663640"/>
            <a:ext cx="7200800" cy="3416320"/>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smtClean="0"/>
              <a:t>ΑΡΙΘΜΟΣ ΔΡΑΣΤΗΡΙΟΤΗΤΑΣ</a:t>
            </a:r>
            <a:r>
              <a:rPr lang="en-US" sz="2400" b="1" dirty="0" smtClean="0"/>
              <a:t>: </a:t>
            </a:r>
            <a:r>
              <a:rPr lang="en-US" sz="2400" b="1" dirty="0"/>
              <a:t>1.3.3</a:t>
            </a:r>
          </a:p>
          <a:p>
            <a:endParaRPr lang="en-US" sz="2400" b="1" dirty="0"/>
          </a:p>
          <a:p>
            <a:r>
              <a:rPr lang="el-GR" sz="2400" b="1" dirty="0" smtClean="0"/>
              <a:t>ΤΙΤΛΟΣ ΔΡΑΣΤΗΡΙΟΤΗΤΑΣ</a:t>
            </a:r>
            <a:r>
              <a:rPr lang="en-US" sz="2400" b="1" dirty="0" smtClean="0"/>
              <a:t>: </a:t>
            </a:r>
            <a:r>
              <a:rPr lang="el-GR" sz="2400" b="1" dirty="0" smtClean="0"/>
              <a:t>Διδάσκοντας και ερευνώντας την γλώσσα και τον πολιτισμό</a:t>
            </a:r>
          </a:p>
          <a:p>
            <a:endParaRPr lang="en-US" sz="2400" b="1" dirty="0"/>
          </a:p>
          <a:p>
            <a:r>
              <a:rPr lang="el-GR" sz="2400" b="1" dirty="0" smtClean="0"/>
              <a:t>ΔΙΑΡΚΕΙΑ ΔΡΑΣΤΗΡΙΟΤΗΤΑΣ</a:t>
            </a:r>
            <a:r>
              <a:rPr lang="en-US" sz="2400" b="1" dirty="0" smtClean="0"/>
              <a:t>: 30</a:t>
            </a:r>
            <a:r>
              <a:rPr lang="el-GR" sz="2400" b="1" dirty="0" smtClean="0"/>
              <a:t> λεπτά</a:t>
            </a:r>
            <a:endParaRPr lang="en-US" sz="2400" b="1" dirty="0"/>
          </a:p>
          <a:p>
            <a:endParaRPr lang="en-US" sz="2400" b="1" dirty="0"/>
          </a:p>
          <a:p>
            <a:r>
              <a:rPr lang="el-GR" sz="2400" b="1" dirty="0" smtClean="0"/>
              <a:t>ΣΧΟΛΙΑ</a:t>
            </a:r>
            <a:r>
              <a:rPr lang="en-US" sz="2400" b="1" dirty="0" smtClean="0"/>
              <a:t>: </a:t>
            </a:r>
            <a:r>
              <a:rPr lang="el-GR" sz="2400" b="1" dirty="0" smtClean="0"/>
              <a:t>Ομαδικό διάβασμα άρθρων από ένα ακαδημαϊκό κείμενο</a:t>
            </a:r>
            <a:endParaRPr lang="en-US" sz="2400" b="1" dirty="0"/>
          </a:p>
        </p:txBody>
      </p:sp>
    </p:spTree>
    <p:extLst>
      <p:ext uri="{BB962C8B-B14F-4D97-AF65-F5344CB8AC3E}">
        <p14:creationId xmlns:p14="http://schemas.microsoft.com/office/powerpoint/2010/main" val="2642736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FA5A48-556D-4F07-A7C3-1CB9F22D7DA4}"/>
              </a:ext>
            </a:extLst>
          </p:cNvPr>
          <p:cNvSpPr>
            <a:spLocks noGrp="1"/>
          </p:cNvSpPr>
          <p:nvPr>
            <p:ph type="title"/>
          </p:nvPr>
        </p:nvSpPr>
        <p:spPr>
          <a:xfrm>
            <a:off x="0" y="274638"/>
            <a:ext cx="6804248" cy="1143000"/>
          </a:xfrm>
        </p:spPr>
        <p:txBody>
          <a:bodyPr>
            <a:normAutofit fontScale="90000"/>
          </a:bodyPr>
          <a:lstStyle/>
          <a:p>
            <a:r>
              <a:rPr lang="el-GR" sz="4000" dirty="0" smtClean="0"/>
              <a:t>Διδάσκοντας </a:t>
            </a:r>
            <a:r>
              <a:rPr lang="el-GR" sz="4000" dirty="0"/>
              <a:t>και ερευνώντας την γλώσσα και τον πολιτισμό</a:t>
            </a:r>
            <a:r>
              <a:rPr lang="el-GR" b="1" dirty="0"/>
              <a:t/>
            </a:r>
            <a:br>
              <a:rPr lang="el-GR" b="1" dirty="0"/>
            </a:br>
            <a:endParaRPr lang="en-GB" dirty="0"/>
          </a:p>
        </p:txBody>
      </p:sp>
      <p:sp>
        <p:nvSpPr>
          <p:cNvPr id="3" name="Content Placeholder 2">
            <a:extLst>
              <a:ext uri="{FF2B5EF4-FFF2-40B4-BE49-F238E27FC236}">
                <a16:creationId xmlns="" xmlns:a16="http://schemas.microsoft.com/office/drawing/2014/main" id="{10FB8443-15BA-44E2-A8A0-DDB0BB852414}"/>
              </a:ext>
            </a:extLst>
          </p:cNvPr>
          <p:cNvSpPr>
            <a:spLocks noGrp="1"/>
          </p:cNvSpPr>
          <p:nvPr>
            <p:ph idx="1"/>
          </p:nvPr>
        </p:nvSpPr>
        <p:spPr/>
        <p:txBody>
          <a:bodyPr>
            <a:normAutofit lnSpcReduction="10000"/>
          </a:bodyPr>
          <a:lstStyle/>
          <a:p>
            <a:r>
              <a:rPr lang="el-GR" dirty="0" smtClean="0"/>
              <a:t>Η </a:t>
            </a:r>
            <a:r>
              <a:rPr lang="el-GR" dirty="0"/>
              <a:t>γλώσσα είναι ένας σημαντικός παράγοντας στην ανάπτυξη της διαπολιτισμικής επικοινωνίας, επειδή είναι ο κυρίαρχος τρόπος με τον οποίο </a:t>
            </a:r>
            <a:r>
              <a:rPr lang="el-GR" dirty="0" smtClean="0"/>
              <a:t>γίνεται η επικοινωνία</a:t>
            </a:r>
          </a:p>
          <a:p>
            <a:r>
              <a:rPr lang="el-GR" dirty="0" smtClean="0"/>
              <a:t>Στο </a:t>
            </a:r>
            <a:r>
              <a:rPr lang="el-GR" dirty="0"/>
              <a:t>βιβλίο της </a:t>
            </a:r>
            <a:r>
              <a:rPr lang="en-GB" i="1" dirty="0"/>
              <a:t>Teaching and Researching Language and Culture</a:t>
            </a:r>
            <a:r>
              <a:rPr lang="en-GB" dirty="0" smtClean="0"/>
              <a:t>,</a:t>
            </a:r>
            <a:r>
              <a:rPr lang="el-GR" dirty="0" smtClean="0"/>
              <a:t> η  </a:t>
            </a:r>
            <a:r>
              <a:rPr lang="el-GR" dirty="0"/>
              <a:t>Joan</a:t>
            </a:r>
            <a:r>
              <a:rPr lang="el-GR" dirty="0"/>
              <a:t> </a:t>
            </a:r>
            <a:r>
              <a:rPr lang="el-GR" dirty="0"/>
              <a:t>Kelly</a:t>
            </a:r>
            <a:r>
              <a:rPr lang="el-GR" dirty="0"/>
              <a:t> </a:t>
            </a:r>
            <a:r>
              <a:rPr lang="el-GR" dirty="0"/>
              <a:t>Hall</a:t>
            </a:r>
            <a:r>
              <a:rPr lang="el-GR" dirty="0"/>
              <a:t> συζητά τις </a:t>
            </a:r>
            <a:r>
              <a:rPr lang="el-GR" dirty="0" smtClean="0"/>
              <a:t>σχέσεις μεταξύ </a:t>
            </a:r>
            <a:r>
              <a:rPr lang="el-GR" dirty="0"/>
              <a:t>της ταυτότητας, του πολιτισμού και της γλώσσας</a:t>
            </a:r>
          </a:p>
          <a:p>
            <a:endParaRPr lang="en-GB" dirty="0"/>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397175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ΑΝΑΣΚΟΠΗΣΗ</a:t>
            </a:r>
            <a:r>
              <a:rPr lang="en-US" dirty="0" smtClean="0"/>
              <a:t> </a:t>
            </a:r>
            <a:r>
              <a:rPr lang="el-GR" dirty="0" smtClean="0"/>
              <a:t>ΥΠΟΕΝΟΤΗΤΑΣ </a:t>
            </a:r>
            <a:r>
              <a:rPr lang="en-US" dirty="0" smtClean="0"/>
              <a:t>3</a:t>
            </a:r>
            <a:endParaRPr lang="el-GR" dirty="0"/>
          </a:p>
        </p:txBody>
      </p:sp>
      <p:sp>
        <p:nvSpPr>
          <p:cNvPr id="3" name="TextBox 2"/>
          <p:cNvSpPr txBox="1"/>
          <p:nvPr/>
        </p:nvSpPr>
        <p:spPr>
          <a:xfrm>
            <a:off x="739074" y="1663640"/>
            <a:ext cx="7200800" cy="3785652"/>
          </a:xfrm>
          <a:prstGeom prst="rect">
            <a:avLst/>
          </a:prstGeom>
          <a:solidFill>
            <a:schemeClr val="tx1">
              <a:lumMod val="40000"/>
              <a:lumOff val="60000"/>
            </a:schemeClr>
          </a:solidFill>
          <a:ln w="19050">
            <a:solidFill>
              <a:schemeClr val="tx1"/>
            </a:solidFill>
          </a:ln>
        </p:spPr>
        <p:txBody>
          <a:bodyPr wrap="square" rtlCol="0">
            <a:spAutoFit/>
          </a:bodyPr>
          <a:lstStyle/>
          <a:p>
            <a:pPr lvl="0"/>
            <a:r>
              <a:rPr lang="el-GR" sz="2400" dirty="0" smtClean="0"/>
              <a:t>Αυτή </a:t>
            </a:r>
            <a:r>
              <a:rPr lang="el-GR" sz="2400" dirty="0"/>
              <a:t>η </a:t>
            </a:r>
            <a:r>
              <a:rPr lang="el-GR" sz="2400" dirty="0" smtClean="0"/>
              <a:t>υποενότητα  </a:t>
            </a:r>
            <a:r>
              <a:rPr lang="el-GR" sz="2400" dirty="0"/>
              <a:t>θα </a:t>
            </a:r>
            <a:r>
              <a:rPr lang="el-GR" sz="2400" dirty="0" smtClean="0"/>
              <a:t>μελετήσει</a:t>
            </a:r>
          </a:p>
          <a:p>
            <a:pPr marL="342900" lvl="0" indent="-342900">
              <a:buFont typeface="Arial" panose="020B0604020202020204" pitchFamily="34" charset="0"/>
              <a:buChar char="•"/>
            </a:pPr>
            <a:r>
              <a:rPr lang="el-GR" sz="2400" dirty="0" smtClean="0"/>
              <a:t>βασικές </a:t>
            </a:r>
            <a:r>
              <a:rPr lang="el-GR" sz="2400" dirty="0"/>
              <a:t>αρχές και χαρακτηριστικά της διαπολιτισμικής </a:t>
            </a:r>
            <a:r>
              <a:rPr lang="el-GR" sz="2400" dirty="0" smtClean="0"/>
              <a:t>επικοινωνίας</a:t>
            </a:r>
          </a:p>
          <a:p>
            <a:pPr marL="342900" lvl="0" indent="-342900">
              <a:buFont typeface="Arial" panose="020B0604020202020204" pitchFamily="34" charset="0"/>
              <a:buChar char="•"/>
            </a:pPr>
            <a:r>
              <a:rPr lang="el-GR" sz="2400" dirty="0" smtClean="0"/>
              <a:t>τις </a:t>
            </a:r>
            <a:r>
              <a:rPr lang="el-GR" sz="2400" dirty="0"/>
              <a:t>διαφορές μεταξύ λεκτικής και μη λεκτικής </a:t>
            </a:r>
            <a:r>
              <a:rPr lang="el-GR" sz="2400" dirty="0" smtClean="0"/>
              <a:t>επικοινωνίας</a:t>
            </a:r>
          </a:p>
          <a:p>
            <a:pPr marL="342900" lvl="0" indent="-342900">
              <a:buFont typeface="Arial" panose="020B0604020202020204" pitchFamily="34" charset="0"/>
              <a:buChar char="•"/>
            </a:pPr>
            <a:r>
              <a:rPr lang="el-GR" sz="2400" dirty="0" smtClean="0"/>
              <a:t>προσαρμόζοντας </a:t>
            </a:r>
            <a:r>
              <a:rPr lang="el-GR" sz="2400" dirty="0"/>
              <a:t>τις μορφές επικοινωνίας για να φιλοξενήσει άτομα από άλλους </a:t>
            </a:r>
            <a:r>
              <a:rPr lang="el-GR" sz="2400" dirty="0" smtClean="0"/>
              <a:t>πολιτισμούς.</a:t>
            </a:r>
          </a:p>
          <a:p>
            <a:pPr marL="342900" lvl="0" indent="-342900">
              <a:buFont typeface="Arial" panose="020B0604020202020204" pitchFamily="34" charset="0"/>
              <a:buChar char="•"/>
            </a:pPr>
            <a:r>
              <a:rPr lang="el-GR" sz="2400" dirty="0" smtClean="0"/>
              <a:t>τεχνικές  προφορικής επικοινωνίας και </a:t>
            </a:r>
            <a:r>
              <a:rPr lang="el-GR" sz="2400" dirty="0"/>
              <a:t>μη </a:t>
            </a:r>
            <a:r>
              <a:rPr lang="el-GR" sz="2400" dirty="0" smtClean="0"/>
              <a:t>λεκτικής επικοινωνίας  </a:t>
            </a:r>
            <a:r>
              <a:rPr lang="el-GR" sz="2400" dirty="0"/>
              <a:t>σε διαφορετικά πολιτισμικά περιβάλλοντα</a:t>
            </a:r>
            <a:endParaRPr lang="en-GB" sz="2400" b="1" dirty="0"/>
          </a:p>
        </p:txBody>
      </p:sp>
    </p:spTree>
    <p:extLst>
      <p:ext uri="{BB962C8B-B14F-4D97-AF65-F5344CB8AC3E}">
        <p14:creationId xmlns:p14="http://schemas.microsoft.com/office/powerpoint/2010/main" val="731493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0FB8443-15BA-44E2-A8A0-DDB0BB852414}"/>
              </a:ext>
            </a:extLst>
          </p:cNvPr>
          <p:cNvSpPr>
            <a:spLocks noGrp="1"/>
          </p:cNvSpPr>
          <p:nvPr>
            <p:ph idx="1"/>
          </p:nvPr>
        </p:nvSpPr>
        <p:spPr>
          <a:xfrm>
            <a:off x="395536" y="1772816"/>
            <a:ext cx="7643192" cy="4497958"/>
          </a:xfrm>
        </p:spPr>
        <p:txBody>
          <a:bodyPr>
            <a:normAutofit/>
          </a:bodyPr>
          <a:lstStyle/>
          <a:p>
            <a:r>
              <a:rPr lang="el-GR" dirty="0" smtClean="0"/>
              <a:t>Τώρα </a:t>
            </a:r>
            <a:r>
              <a:rPr lang="el-GR" dirty="0"/>
              <a:t>θα διαβάσετε τρία αποσπάσματα από το κεφάλαιο 2 του </a:t>
            </a:r>
            <a:r>
              <a:rPr lang="el-GR" dirty="0" smtClean="0"/>
              <a:t>βιβλίου.</a:t>
            </a:r>
          </a:p>
          <a:p>
            <a:r>
              <a:rPr lang="el-GR" dirty="0" smtClean="0"/>
              <a:t>Πώς  μας βοηθούν </a:t>
            </a:r>
            <a:r>
              <a:rPr lang="el-GR" dirty="0"/>
              <a:t>τα </a:t>
            </a:r>
            <a:r>
              <a:rPr lang="el-GR" dirty="0" smtClean="0"/>
              <a:t>αποσπάσματα αυτά, όταν ετοιμαζόμαστε να μεταφερθούμε σε </a:t>
            </a:r>
            <a:r>
              <a:rPr lang="el-GR" dirty="0"/>
              <a:t>ένα διαπολιτισμικό </a:t>
            </a:r>
            <a:r>
              <a:rPr lang="el-GR" dirty="0" smtClean="0"/>
              <a:t>πλαίσιο;</a:t>
            </a:r>
            <a:endParaRPr lang="en-GB" dirty="0"/>
          </a:p>
        </p:txBody>
      </p:sp>
      <p:sp>
        <p:nvSpPr>
          <p:cNvPr id="5" name="Title 1">
            <a:extLst/>
          </p:cNvPr>
          <p:cNvSpPr>
            <a:spLocks noGrp="1"/>
          </p:cNvSpPr>
          <p:nvPr>
            <p:ph type="title"/>
          </p:nvPr>
        </p:nvSpPr>
        <p:spPr>
          <a:xfrm>
            <a:off x="0" y="274638"/>
            <a:ext cx="6804248" cy="1143000"/>
          </a:xfrm>
        </p:spPr>
        <p:txBody>
          <a:bodyPr>
            <a:normAutofit fontScale="90000"/>
          </a:bodyPr>
          <a:lstStyle/>
          <a:p>
            <a:r>
              <a:rPr lang="el-GR" dirty="0"/>
              <a:t>Διδάσκοντας και ερευνώντας την γλώσσα και τον πολιτισμό</a:t>
            </a:r>
            <a:endParaRPr lang="en-GB" dirty="0"/>
          </a:p>
        </p:txBody>
      </p:sp>
    </p:spTree>
    <p:extLst>
      <p:ext uri="{BB962C8B-B14F-4D97-AF65-F5344CB8AC3E}">
        <p14:creationId xmlns:p14="http://schemas.microsoft.com/office/powerpoint/2010/main" val="2807665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Συζήτηση</a:t>
            </a:r>
            <a:endParaRPr lang="el-GR" dirty="0"/>
          </a:p>
        </p:txBody>
      </p:sp>
      <p:sp>
        <p:nvSpPr>
          <p:cNvPr id="5" name="Content Placeholder 2">
            <a:extLst>
              <a:ext uri="{FF2B5EF4-FFF2-40B4-BE49-F238E27FC236}">
                <a16:creationId xmlns="" xmlns:a16="http://schemas.microsoft.com/office/drawing/2014/main" id="{8F6C0C08-0C59-439A-977D-BBD4F48BDBF2}"/>
              </a:ext>
            </a:extLst>
          </p:cNvPr>
          <p:cNvSpPr txBox="1">
            <a:spLocks/>
          </p:cNvSpPr>
          <p:nvPr/>
        </p:nvSpPr>
        <p:spPr>
          <a:xfrm>
            <a:off x="539552" y="1440598"/>
            <a:ext cx="6203032"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dirty="0" smtClean="0"/>
              <a:t>Εάν </a:t>
            </a:r>
            <a:r>
              <a:rPr lang="el-GR" dirty="0"/>
              <a:t>οι </a:t>
            </a:r>
            <a:r>
              <a:rPr lang="el-GR" dirty="0" smtClean="0"/>
              <a:t>ταυτότητες μας , </a:t>
            </a:r>
            <a:r>
              <a:rPr lang="el-GR" dirty="0"/>
              <a:t>οι πολιτιστικές μας πεποιθήσεις και οι </a:t>
            </a:r>
            <a:r>
              <a:rPr lang="el-GR" dirty="0" smtClean="0"/>
              <a:t>νοοτροπίες μας  </a:t>
            </a:r>
            <a:r>
              <a:rPr lang="el-GR" dirty="0"/>
              <a:t>επηρεάζουν τους τρόπους επικοινωνίας μας, σε ποιο βαθμό, μέσω </a:t>
            </a:r>
            <a:r>
              <a:rPr lang="el-GR" dirty="0" smtClean="0"/>
              <a:t>του εαυτού μας , </a:t>
            </a:r>
            <a:r>
              <a:rPr lang="el-GR" dirty="0"/>
              <a:t>μπορούμε να </a:t>
            </a:r>
            <a:r>
              <a:rPr lang="el-GR" dirty="0" smtClean="0"/>
              <a:t>προσαρμόσουμε τη </a:t>
            </a:r>
            <a:r>
              <a:rPr lang="el-GR" dirty="0"/>
              <a:t>συμπεριφορά μας, ώστε να μην αποξενώνεται και να </a:t>
            </a:r>
            <a:r>
              <a:rPr lang="el-GR" dirty="0" smtClean="0"/>
              <a:t>επιτυγχάνονται οι επικοινωνίες </a:t>
            </a:r>
            <a:r>
              <a:rPr lang="el-GR" dirty="0"/>
              <a:t>μας;</a:t>
            </a:r>
            <a:endParaRPr lang="en-GB" dirty="0"/>
          </a:p>
        </p:txBody>
      </p:sp>
    </p:spTree>
    <p:extLst>
      <p:ext uri="{BB962C8B-B14F-4D97-AF65-F5344CB8AC3E}">
        <p14:creationId xmlns:p14="http://schemas.microsoft.com/office/powerpoint/2010/main" val="3662144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4288" cy="1143000"/>
          </a:xfrm>
        </p:spPr>
        <p:txBody>
          <a:bodyPr>
            <a:noAutofit/>
          </a:bodyPr>
          <a:lstStyle/>
          <a:p>
            <a:pPr algn="l"/>
            <a:r>
              <a:rPr lang="el-GR" sz="3200" dirty="0" smtClean="0"/>
              <a:t>Άρθρο</a:t>
            </a:r>
            <a:r>
              <a:rPr lang="en-GB" sz="3200" dirty="0" smtClean="0"/>
              <a:t> </a:t>
            </a:r>
            <a:r>
              <a:rPr lang="en-GB" sz="3200" dirty="0"/>
              <a:t>1: </a:t>
            </a:r>
            <a:br>
              <a:rPr lang="en-GB" sz="3200" dirty="0"/>
            </a:br>
            <a:r>
              <a:rPr lang="el-GR" sz="3200" dirty="0" smtClean="0"/>
              <a:t>Σχετικότητα της κοινωνικής ταυτότητας</a:t>
            </a:r>
            <a:endParaRPr lang="en-GB" sz="3200" dirty="0"/>
          </a:p>
        </p:txBody>
      </p:sp>
      <p:sp>
        <p:nvSpPr>
          <p:cNvPr id="3" name="Content Placeholder 2"/>
          <p:cNvSpPr>
            <a:spLocks noGrp="1"/>
          </p:cNvSpPr>
          <p:nvPr>
            <p:ph idx="1"/>
          </p:nvPr>
        </p:nvSpPr>
        <p:spPr>
          <a:xfrm>
            <a:off x="251520" y="1171162"/>
            <a:ext cx="8208912" cy="5112568"/>
          </a:xfrm>
        </p:spPr>
        <p:txBody>
          <a:bodyPr>
            <a:noAutofit/>
          </a:bodyPr>
          <a:lstStyle/>
          <a:p>
            <a:pPr marL="0" indent="0">
              <a:buNone/>
            </a:pPr>
            <a:r>
              <a:rPr lang="el-GR" u="sng" dirty="0" smtClean="0"/>
              <a:t>Περίληψη</a:t>
            </a:r>
            <a:r>
              <a:rPr lang="en-GB" u="sng" dirty="0" smtClean="0"/>
              <a:t>:</a:t>
            </a:r>
            <a:endParaRPr lang="en-GB" dirty="0"/>
          </a:p>
          <a:p>
            <a:pPr marL="0" indent="0">
              <a:buNone/>
            </a:pPr>
            <a:r>
              <a:rPr lang="el-GR" sz="2800" dirty="0" smtClean="0"/>
              <a:t>Αν </a:t>
            </a:r>
            <a:r>
              <a:rPr lang="el-GR" sz="2800" dirty="0"/>
              <a:t>και μπορεί να έχουμε πολύ προφανείς διαφορές ως προς τον πολιτισμό ή την ταυτότητα με εκείνους με τους οποίους </a:t>
            </a:r>
            <a:r>
              <a:rPr lang="el-GR" sz="2800" dirty="0" smtClean="0"/>
              <a:t>προσπαθούμε  </a:t>
            </a:r>
            <a:r>
              <a:rPr lang="el-GR" sz="2800" dirty="0"/>
              <a:t>να επικοινωνήσουμε σε μια συγκεκριμένη στιγμή, υπάρχουν περιπτώσεις όπου οι δείκτες ταυτότητας ή πολιτισμού όπως η «εθνικότητα» μπορεί να είναι λιγότερο σημαντικοί από άλλες κοινωνικές ή ακόμα και επαγγελματικές ταυτότητες </a:t>
            </a:r>
            <a:r>
              <a:rPr lang="el-GR" sz="2800" dirty="0" smtClean="0"/>
              <a:t>που έχουμε κοινές , </a:t>
            </a:r>
            <a:r>
              <a:rPr lang="el-GR" sz="2800" dirty="0"/>
              <a:t>όπως </a:t>
            </a:r>
            <a:r>
              <a:rPr lang="el-GR" sz="2800" dirty="0" smtClean="0"/>
              <a:t>αυτές του «φοιτητή</a:t>
            </a:r>
            <a:r>
              <a:rPr lang="el-GR" sz="2800" dirty="0"/>
              <a:t>», της «γυναικείας μηχανικής αυτοκινήτων», του «</a:t>
            </a:r>
            <a:r>
              <a:rPr lang="el-GR" sz="2800" dirty="0" smtClean="0"/>
              <a:t>συνάδελφου» </a:t>
            </a:r>
            <a:r>
              <a:rPr lang="el-GR" sz="2800" dirty="0"/>
              <a:t>ή του «πελάτη».</a:t>
            </a:r>
            <a:endParaRPr lang="el-GR" sz="2800" dirty="0" smtClean="0"/>
          </a:p>
          <a:p>
            <a:pPr marL="0" indent="0">
              <a:buNone/>
            </a:pPr>
            <a:endParaRPr lang="en-GB" dirty="0"/>
          </a:p>
        </p:txBody>
      </p:sp>
    </p:spTree>
    <p:extLst>
      <p:ext uri="{BB962C8B-B14F-4D97-AF65-F5344CB8AC3E}">
        <p14:creationId xmlns:p14="http://schemas.microsoft.com/office/powerpoint/2010/main" val="3875307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2910"/>
            <a:ext cx="5915000" cy="1143000"/>
          </a:xfrm>
        </p:spPr>
        <p:txBody>
          <a:bodyPr>
            <a:normAutofit fontScale="90000"/>
          </a:bodyPr>
          <a:lstStyle/>
          <a:p>
            <a:pPr algn="l"/>
            <a:r>
              <a:rPr lang="el-GR" dirty="0" smtClean="0"/>
              <a:t>Άρθρο</a:t>
            </a:r>
            <a:r>
              <a:rPr lang="en-GB" dirty="0" smtClean="0"/>
              <a:t> </a:t>
            </a:r>
            <a:r>
              <a:rPr lang="en-GB" dirty="0"/>
              <a:t>2: </a:t>
            </a:r>
            <a:br>
              <a:rPr lang="en-GB" dirty="0"/>
            </a:br>
            <a:r>
              <a:rPr lang="en-GB" dirty="0" smtClean="0"/>
              <a:t>Agency </a:t>
            </a:r>
            <a:r>
              <a:rPr lang="el-GR" dirty="0" smtClean="0"/>
              <a:t>και  ταυτότητα</a:t>
            </a:r>
            <a:endParaRPr lang="en-GB" dirty="0"/>
          </a:p>
        </p:txBody>
      </p:sp>
      <p:sp>
        <p:nvSpPr>
          <p:cNvPr id="3" name="Content Placeholder 2"/>
          <p:cNvSpPr>
            <a:spLocks noGrp="1"/>
          </p:cNvSpPr>
          <p:nvPr>
            <p:ph idx="1"/>
          </p:nvPr>
        </p:nvSpPr>
        <p:spPr>
          <a:xfrm>
            <a:off x="251520" y="1556792"/>
            <a:ext cx="8208912" cy="4726938"/>
          </a:xfrm>
        </p:spPr>
        <p:txBody>
          <a:bodyPr>
            <a:noAutofit/>
          </a:bodyPr>
          <a:lstStyle/>
          <a:p>
            <a:pPr marL="0" indent="0">
              <a:buNone/>
            </a:pPr>
            <a:r>
              <a:rPr lang="el-GR" u="sng" dirty="0" smtClean="0"/>
              <a:t>Περίληψη</a:t>
            </a:r>
            <a:r>
              <a:rPr lang="en-GB" u="sng" dirty="0" smtClean="0"/>
              <a:t>:</a:t>
            </a:r>
            <a:endParaRPr lang="en-GB" dirty="0"/>
          </a:p>
          <a:p>
            <a:pPr marL="0" indent="0">
              <a:buNone/>
            </a:pPr>
            <a:r>
              <a:rPr lang="el-GR" dirty="0" smtClean="0"/>
              <a:t>Όλοι </a:t>
            </a:r>
            <a:r>
              <a:rPr lang="el-GR" dirty="0"/>
              <a:t>έχουμε πολλαπλές ταυτότητες και ανήκουμε σε διαφορετικές πολιτιστικές ομάδες. Αυτές οι πολιτισμικές ταυτότητες αλλάζουν διαρκώς καθώς κινούμαστε μεταξύ ομάδων και μπορούμε να επηρεάσουμε τον τρόπο με τον οποίο χρησιμοποιούμε τη γλώσσα, τόσο για να περιγράψουμε τον εαυτό μας όσο και </a:t>
            </a:r>
            <a:r>
              <a:rPr lang="el-GR" dirty="0" smtClean="0"/>
              <a:t> για να κατανοήσουμε </a:t>
            </a:r>
            <a:r>
              <a:rPr lang="el-GR" dirty="0"/>
              <a:t>τους άλλους. Αυτό μπορεί να οδηγήσει σε απροσδόκητα αποτελέσματα.</a:t>
            </a:r>
            <a:endParaRPr lang="en-GB" dirty="0"/>
          </a:p>
        </p:txBody>
      </p:sp>
    </p:spTree>
    <p:extLst>
      <p:ext uri="{BB962C8B-B14F-4D97-AF65-F5344CB8AC3E}">
        <p14:creationId xmlns:p14="http://schemas.microsoft.com/office/powerpoint/2010/main" val="176873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92280" cy="1143000"/>
          </a:xfrm>
        </p:spPr>
        <p:txBody>
          <a:bodyPr>
            <a:noAutofit/>
          </a:bodyPr>
          <a:lstStyle/>
          <a:p>
            <a:pPr algn="l"/>
            <a:r>
              <a:rPr lang="el-GR" sz="3600" dirty="0"/>
              <a:t>Ά</a:t>
            </a:r>
            <a:r>
              <a:rPr lang="el-GR" sz="3600" dirty="0" smtClean="0"/>
              <a:t>ρθρο </a:t>
            </a:r>
            <a:r>
              <a:rPr lang="en-GB" sz="3600" dirty="0" smtClean="0"/>
              <a:t>3</a:t>
            </a:r>
            <a:r>
              <a:rPr lang="en-GB" sz="3600" dirty="0"/>
              <a:t>: </a:t>
            </a:r>
            <a:br>
              <a:rPr lang="en-GB" sz="3600" dirty="0"/>
            </a:br>
            <a:r>
              <a:rPr lang="el-GR" sz="3600" dirty="0" smtClean="0"/>
              <a:t>Έρευνα από τον Δρ</a:t>
            </a:r>
            <a:r>
              <a:rPr lang="en-GB" sz="3600" dirty="0" smtClean="0"/>
              <a:t> </a:t>
            </a:r>
            <a:r>
              <a:rPr lang="en-GB" sz="3600" dirty="0"/>
              <a:t>T. Kandiah</a:t>
            </a:r>
          </a:p>
        </p:txBody>
      </p:sp>
      <p:sp>
        <p:nvSpPr>
          <p:cNvPr id="3" name="Content Placeholder 2"/>
          <p:cNvSpPr>
            <a:spLocks noGrp="1"/>
          </p:cNvSpPr>
          <p:nvPr>
            <p:ph idx="1"/>
          </p:nvPr>
        </p:nvSpPr>
        <p:spPr>
          <a:xfrm>
            <a:off x="251520" y="1171162"/>
            <a:ext cx="8208912" cy="5112568"/>
          </a:xfrm>
        </p:spPr>
        <p:txBody>
          <a:bodyPr>
            <a:noAutofit/>
          </a:bodyPr>
          <a:lstStyle/>
          <a:p>
            <a:pPr marL="0" indent="0">
              <a:buNone/>
            </a:pPr>
            <a:r>
              <a:rPr lang="el-GR" u="sng" dirty="0" smtClean="0"/>
              <a:t>Περίληψη</a:t>
            </a:r>
            <a:r>
              <a:rPr lang="en-GB" u="sng" dirty="0" smtClean="0"/>
              <a:t>:</a:t>
            </a:r>
            <a:endParaRPr lang="en-GB" dirty="0"/>
          </a:p>
          <a:p>
            <a:pPr marL="0" indent="0">
              <a:buNone/>
            </a:pPr>
            <a:r>
              <a:rPr lang="el-GR" sz="2800" dirty="0" smtClean="0"/>
              <a:t>Η </a:t>
            </a:r>
            <a:r>
              <a:rPr lang="el-GR" sz="2800" dirty="0"/>
              <a:t>έλλειψη κοινής (πολιτισμικής) γνώσης μπορεί να οδηγήσει σε κακές επικοινωνίες. Ωστόσο, είναι επίσης πιθανό να προκύψουν παρερμηνείες από τη χρήση της γλώσσας (και της σκέψης) για να ερμηνευθούν οι διαφορές στις επικοινωνιακές ενδείξεις ως προβληματικές και στη συνέχεια να χρησιμοποιηθούν στρατηγικές για να εμποδιστεί η επιτυχής επικοινωνία με έναν συνομιλητή που θεωρείται "</a:t>
            </a:r>
            <a:r>
              <a:rPr lang="el-GR" sz="2800" dirty="0"/>
              <a:t>disfluent</a:t>
            </a:r>
            <a:r>
              <a:rPr lang="el-GR" sz="2800" dirty="0"/>
              <a:t>" ή λιγότερο </a:t>
            </a:r>
            <a:r>
              <a:rPr lang="el-GR" sz="2800" dirty="0" smtClean="0"/>
              <a:t>ικανό </a:t>
            </a:r>
            <a:r>
              <a:rPr lang="el-GR" sz="2800" dirty="0"/>
              <a:t>να επικοινωνήσει ή </a:t>
            </a:r>
            <a:r>
              <a:rPr lang="el-GR" sz="2800" dirty="0" smtClean="0"/>
              <a:t>λιγότερης αξίας η προσπάθεια να επικοινωνήσεις μαζί του</a:t>
            </a:r>
            <a:r>
              <a:rPr lang="el-GR" dirty="0" smtClean="0"/>
              <a:t>.</a:t>
            </a:r>
            <a:endParaRPr lang="en-GB" dirty="0"/>
          </a:p>
        </p:txBody>
      </p:sp>
    </p:spTree>
    <p:extLst>
      <p:ext uri="{BB962C8B-B14F-4D97-AF65-F5344CB8AC3E}">
        <p14:creationId xmlns:p14="http://schemas.microsoft.com/office/powerpoint/2010/main" val="36040874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5915000" cy="1143000"/>
          </a:xfrm>
        </p:spPr>
        <p:txBody>
          <a:bodyPr/>
          <a:lstStyle/>
          <a:p>
            <a:r>
              <a:rPr lang="el-GR" dirty="0" smtClean="0"/>
              <a:t>Βασικά μηνύματα</a:t>
            </a:r>
            <a:endParaRPr lang="en-GB" dirty="0"/>
          </a:p>
        </p:txBody>
      </p:sp>
      <p:sp>
        <p:nvSpPr>
          <p:cNvPr id="3" name="Content Placeholder 2"/>
          <p:cNvSpPr>
            <a:spLocks noGrp="1"/>
          </p:cNvSpPr>
          <p:nvPr>
            <p:ph idx="1"/>
          </p:nvPr>
        </p:nvSpPr>
        <p:spPr>
          <a:xfrm>
            <a:off x="251520" y="1340768"/>
            <a:ext cx="8208912" cy="5112568"/>
          </a:xfrm>
        </p:spPr>
        <p:txBody>
          <a:bodyPr>
            <a:noAutofit/>
          </a:bodyPr>
          <a:lstStyle/>
          <a:p>
            <a:r>
              <a:rPr lang="el-GR" sz="2400" dirty="0" smtClean="0"/>
              <a:t>Ο </a:t>
            </a:r>
            <a:r>
              <a:rPr lang="el-GR" sz="2400" dirty="0"/>
              <a:t>πολιτισμός είναι πολύπλευρος και τα άτομα μπορούν να ανήκουν ταυτόχρονα σε πολλές «πολιτιστικές» </a:t>
            </a:r>
            <a:r>
              <a:rPr lang="el-GR" sz="2400" dirty="0" smtClean="0"/>
              <a:t>ομάδες.</a:t>
            </a:r>
          </a:p>
          <a:p>
            <a:r>
              <a:rPr lang="el-GR" sz="2400" dirty="0" smtClean="0"/>
              <a:t>Αυτό </a:t>
            </a:r>
            <a:r>
              <a:rPr lang="el-GR" sz="2400" dirty="0"/>
              <a:t>σημαίνει ότι είναι δυνατό να μοιραστείτε με κάποιον πτυχές του «πολιτισμού», ακόμη και όταν εσείς (ή </a:t>
            </a:r>
            <a:r>
              <a:rPr lang="el-GR" sz="2400" dirty="0" smtClean="0"/>
              <a:t>οι άλλοι</a:t>
            </a:r>
            <a:r>
              <a:rPr lang="en-US" sz="2400" dirty="0" smtClean="0"/>
              <a:t>) </a:t>
            </a:r>
            <a:r>
              <a:rPr lang="el-GR" sz="2400" dirty="0" smtClean="0"/>
              <a:t>αναγνωρίζετε</a:t>
            </a:r>
            <a:r>
              <a:rPr lang="en-US" sz="2400" dirty="0" smtClean="0"/>
              <a:t>/</a:t>
            </a:r>
            <a:r>
              <a:rPr lang="el-GR" sz="2400" dirty="0" smtClean="0"/>
              <a:t>ουν</a:t>
            </a:r>
            <a:r>
              <a:rPr lang="el-GR" sz="2400" dirty="0" smtClean="0"/>
              <a:t>  </a:t>
            </a:r>
            <a:r>
              <a:rPr lang="el-GR" sz="2400" dirty="0"/>
              <a:t>ότι </a:t>
            </a:r>
            <a:r>
              <a:rPr lang="el-GR" sz="2400" dirty="0" smtClean="0"/>
              <a:t>ανήκετε </a:t>
            </a:r>
            <a:r>
              <a:rPr lang="en-US" sz="2400" dirty="0" smtClean="0"/>
              <a:t>/</a:t>
            </a:r>
            <a:r>
              <a:rPr lang="el-GR" sz="2400" dirty="0" smtClean="0"/>
              <a:t>ουν</a:t>
            </a:r>
            <a:r>
              <a:rPr lang="el-GR" sz="2400" dirty="0" smtClean="0"/>
              <a:t> σε </a:t>
            </a:r>
            <a:r>
              <a:rPr lang="el-GR" sz="2400" dirty="0"/>
              <a:t>διαφορετικές ή ξεχωριστές πολιτιστικές </a:t>
            </a:r>
            <a:r>
              <a:rPr lang="el-GR" sz="2400" dirty="0" smtClean="0"/>
              <a:t>ομάδες.</a:t>
            </a:r>
          </a:p>
          <a:p>
            <a:r>
              <a:rPr lang="el-GR" sz="2400" dirty="0" smtClean="0"/>
              <a:t>Οι </a:t>
            </a:r>
            <a:r>
              <a:rPr lang="el-GR" sz="2400" dirty="0"/>
              <a:t>στάσεις ή οι πεποιθήσεις που </a:t>
            </a:r>
            <a:r>
              <a:rPr lang="el-GR" sz="2400" dirty="0" smtClean="0"/>
              <a:t>τονίζουν την </a:t>
            </a:r>
            <a:r>
              <a:rPr lang="el-GR" sz="2400" dirty="0"/>
              <a:t>πολιτισμική διαφορά και τη </a:t>
            </a:r>
            <a:r>
              <a:rPr lang="el-GR" sz="2400" dirty="0"/>
              <a:t>χωριστικότητα</a:t>
            </a:r>
            <a:r>
              <a:rPr lang="el-GR" sz="2400" dirty="0"/>
              <a:t> είναι πιο πιθανό να οδηγήσουν σε επικοινωνία που είναι "</a:t>
            </a:r>
            <a:r>
              <a:rPr lang="el-GR" sz="2400" dirty="0"/>
              <a:t>disfluent</a:t>
            </a:r>
            <a:r>
              <a:rPr lang="el-GR" sz="2400" dirty="0"/>
              <a:t>", διακεκομμένη και ανεπιτυχής, από </a:t>
            </a:r>
            <a:r>
              <a:rPr lang="el-GR" sz="2400" dirty="0" smtClean="0"/>
              <a:t>εκείνες</a:t>
            </a:r>
            <a:r>
              <a:rPr lang="en-US" sz="2400" dirty="0" smtClean="0"/>
              <a:t> </a:t>
            </a:r>
            <a:r>
              <a:rPr lang="el-GR" sz="2400" dirty="0" smtClean="0"/>
              <a:t> τις στάσεις και πεποιθήσεις  </a:t>
            </a:r>
            <a:r>
              <a:rPr lang="el-GR" sz="2400" dirty="0"/>
              <a:t>που επιδιώκουν να εμπλέξουν, να ενισχύσουν και να διευκρινίσουν τι μεταδίδεται</a:t>
            </a:r>
            <a:r>
              <a:rPr lang="el-GR" sz="2800" dirty="0"/>
              <a:t>.</a:t>
            </a:r>
            <a:endParaRPr lang="en-GB" sz="2800" dirty="0"/>
          </a:p>
        </p:txBody>
      </p:sp>
    </p:spTree>
    <p:extLst>
      <p:ext uri="{BB962C8B-B14F-4D97-AF65-F5344CB8AC3E}">
        <p14:creationId xmlns:p14="http://schemas.microsoft.com/office/powerpoint/2010/main" val="18142623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99592" y="1417638"/>
            <a:ext cx="6459590" cy="4612147"/>
          </a:xfrm>
          <a:prstGeom prst="rect">
            <a:avLst/>
          </a:prstGeom>
        </p:spPr>
      </p:pic>
      <p:sp>
        <p:nvSpPr>
          <p:cNvPr id="6" name="Title 1">
            <a:extLst/>
          </p:cNvPr>
          <p:cNvSpPr>
            <a:spLocks noGrp="1"/>
          </p:cNvSpPr>
          <p:nvPr>
            <p:ph type="title"/>
          </p:nvPr>
        </p:nvSpPr>
        <p:spPr>
          <a:xfrm>
            <a:off x="673224" y="274638"/>
            <a:ext cx="5915000" cy="1143000"/>
          </a:xfrm>
        </p:spPr>
        <p:txBody>
          <a:bodyPr>
            <a:normAutofit/>
          </a:bodyPr>
          <a:lstStyle/>
          <a:p>
            <a:r>
              <a:rPr lang="el-GR" dirty="0" smtClean="0"/>
              <a:t>Διάλειμμα</a:t>
            </a:r>
            <a:endParaRPr lang="en-GB" dirty="0"/>
          </a:p>
        </p:txBody>
      </p:sp>
    </p:spTree>
    <p:extLst>
      <p:ext uri="{BB962C8B-B14F-4D97-AF65-F5344CB8AC3E}">
        <p14:creationId xmlns:p14="http://schemas.microsoft.com/office/powerpoint/2010/main" val="9445675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ΩΡΑ ΓΙΑ ΔΡΑΣΤΗΡΙΟΤΗΤΑ</a:t>
            </a:r>
            <a:endParaRPr lang="el-GR" dirty="0"/>
          </a:p>
        </p:txBody>
      </p:sp>
      <p:sp>
        <p:nvSpPr>
          <p:cNvPr id="3" name="TextBox 2"/>
          <p:cNvSpPr txBox="1"/>
          <p:nvPr/>
        </p:nvSpPr>
        <p:spPr>
          <a:xfrm>
            <a:off x="739074" y="1663640"/>
            <a:ext cx="7200800" cy="3046988"/>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smtClean="0"/>
              <a:t>ΑΡΙΘΜΟΣ ΔΡΑΣΤΗΡΙΟΤΗΤΑΣ</a:t>
            </a:r>
            <a:r>
              <a:rPr lang="en-US" sz="2400" b="1" dirty="0" smtClean="0"/>
              <a:t>: </a:t>
            </a:r>
            <a:r>
              <a:rPr lang="en-US" sz="2400" b="1" dirty="0"/>
              <a:t>1.3.4</a:t>
            </a:r>
          </a:p>
          <a:p>
            <a:endParaRPr lang="en-US" sz="2400" b="1" dirty="0"/>
          </a:p>
          <a:p>
            <a:r>
              <a:rPr lang="el-GR" sz="2400" b="1" dirty="0" smtClean="0"/>
              <a:t>ΤΙΤΛΟΣ ΔΡΑΣΤΗΡΙΟΤΗΤΑΣ</a:t>
            </a:r>
            <a:r>
              <a:rPr lang="en-US" sz="2400" b="1" dirty="0" smtClean="0"/>
              <a:t>: </a:t>
            </a:r>
            <a:r>
              <a:rPr lang="el-GR" sz="2400" b="1" dirty="0" smtClean="0"/>
              <a:t>Η ταξινόμηση του </a:t>
            </a:r>
            <a:r>
              <a:rPr lang="en-US" sz="2400" b="1" dirty="0" smtClean="0"/>
              <a:t>Bloom </a:t>
            </a:r>
            <a:r>
              <a:rPr lang="en-US" sz="2400" b="1" dirty="0"/>
              <a:t>Taxonomy – </a:t>
            </a:r>
            <a:r>
              <a:rPr lang="el-GR" sz="2400" b="1" dirty="0" smtClean="0"/>
              <a:t>ο συναισθηματικός τομέας</a:t>
            </a:r>
            <a:endParaRPr lang="en-US" sz="2400" b="1" dirty="0"/>
          </a:p>
          <a:p>
            <a:endParaRPr lang="en-US" sz="2400" b="1" dirty="0"/>
          </a:p>
          <a:p>
            <a:r>
              <a:rPr lang="el-GR" sz="2400" b="1" dirty="0" smtClean="0"/>
              <a:t>ΔΙΑΡΚΕΙΑ ΔΡΑΣΤΗΡΙΟΤΗΤΑΣ</a:t>
            </a:r>
            <a:r>
              <a:rPr lang="en-US" sz="2400" b="1" dirty="0" smtClean="0"/>
              <a:t>: </a:t>
            </a:r>
            <a:r>
              <a:rPr lang="en-US" sz="2400" b="1" dirty="0"/>
              <a:t>40 </a:t>
            </a:r>
            <a:r>
              <a:rPr lang="el-GR" sz="2400" b="1" dirty="0" smtClean="0"/>
              <a:t>λεπτά</a:t>
            </a:r>
          </a:p>
          <a:p>
            <a:endParaRPr lang="en-US" sz="2400" b="1" dirty="0"/>
          </a:p>
          <a:p>
            <a:r>
              <a:rPr lang="el-GR" sz="2400" b="1" dirty="0" smtClean="0"/>
              <a:t>ΣΧΟΛΙΑ</a:t>
            </a:r>
            <a:r>
              <a:rPr lang="en-US" sz="2400" b="1" dirty="0" smtClean="0"/>
              <a:t>:</a:t>
            </a:r>
            <a:endParaRPr lang="en-US" sz="2400" b="1" dirty="0"/>
          </a:p>
        </p:txBody>
      </p:sp>
    </p:spTree>
    <p:extLst>
      <p:ext uri="{BB962C8B-B14F-4D97-AF65-F5344CB8AC3E}">
        <p14:creationId xmlns:p14="http://schemas.microsoft.com/office/powerpoint/2010/main" val="8677154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6203032" cy="1484784"/>
          </a:xfrm>
        </p:spPr>
        <p:txBody>
          <a:bodyPr>
            <a:normAutofit/>
          </a:bodyPr>
          <a:lstStyle/>
          <a:p>
            <a:r>
              <a:rPr lang="el-GR" dirty="0" smtClean="0"/>
              <a:t>Αρχές διαπολιτισμικής επικοινωνίας</a:t>
            </a:r>
            <a:endParaRPr lang="en-GB" dirty="0"/>
          </a:p>
        </p:txBody>
      </p:sp>
      <p:sp>
        <p:nvSpPr>
          <p:cNvPr id="3" name="Content Placeholder 2"/>
          <p:cNvSpPr>
            <a:spLocks noGrp="1"/>
          </p:cNvSpPr>
          <p:nvPr>
            <p:ph idx="1"/>
          </p:nvPr>
        </p:nvSpPr>
        <p:spPr/>
        <p:txBody>
          <a:bodyPr>
            <a:normAutofit fontScale="92500"/>
          </a:bodyPr>
          <a:lstStyle/>
          <a:p>
            <a:r>
              <a:rPr lang="el-GR" dirty="0" smtClean="0"/>
              <a:t>Η </a:t>
            </a:r>
            <a:r>
              <a:rPr lang="el-GR" dirty="0"/>
              <a:t>πρώτη αρχή που πρέπει να στηρίζει τη διαπολιτισμική επικοινωνία είναι η επιθυμία για επιτυχία της </a:t>
            </a:r>
            <a:r>
              <a:rPr lang="el-GR" dirty="0" smtClean="0"/>
              <a:t>επικοινωνίας.</a:t>
            </a:r>
          </a:p>
          <a:p>
            <a:r>
              <a:rPr lang="el-GR" dirty="0" smtClean="0"/>
              <a:t>Για </a:t>
            </a:r>
            <a:r>
              <a:rPr lang="el-GR" dirty="0"/>
              <a:t>το λόγο αυτό, καθοδηγείται από αρχές που αποσκοπούν στη διασφάλιση της ανταλλαγής πληροφοριών μεταξύ των πολιτιστικών ορίων, έχει νόημα, είναι </a:t>
            </a:r>
            <a:r>
              <a:rPr lang="el-GR" dirty="0" smtClean="0"/>
              <a:t>αδιαμφισβήτητη, </a:t>
            </a:r>
            <a:r>
              <a:rPr lang="el-GR" dirty="0"/>
              <a:t>διατηρεί τον αμοιβαίο σεβασμό και ελαχιστοποιεί τον ανταγωνισμό.</a:t>
            </a:r>
            <a:endParaRPr lang="en-GB" dirty="0"/>
          </a:p>
        </p:txBody>
      </p:sp>
    </p:spTree>
    <p:extLst>
      <p:ext uri="{BB962C8B-B14F-4D97-AF65-F5344CB8AC3E}">
        <p14:creationId xmlns:p14="http://schemas.microsoft.com/office/powerpoint/2010/main" val="165885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033DDF-FFAB-48D3-93D2-2E82BC95E193}"/>
              </a:ext>
            </a:extLst>
          </p:cNvPr>
          <p:cNvSpPr>
            <a:spLocks noGrp="1"/>
          </p:cNvSpPr>
          <p:nvPr>
            <p:ph type="title"/>
          </p:nvPr>
        </p:nvSpPr>
        <p:spPr>
          <a:xfrm>
            <a:off x="251520" y="361409"/>
            <a:ext cx="7139136" cy="1224136"/>
          </a:xfrm>
        </p:spPr>
        <p:txBody>
          <a:bodyPr>
            <a:normAutofit fontScale="90000"/>
          </a:bodyPr>
          <a:lstStyle/>
          <a:p>
            <a:r>
              <a:rPr lang="el-GR" dirty="0" smtClean="0"/>
              <a:t>Τι χρειαζόμαστε για επιτυχημένη επικοινωνία;</a:t>
            </a:r>
            <a:endParaRPr lang="en-GB" dirty="0"/>
          </a:p>
        </p:txBody>
      </p:sp>
      <p:sp>
        <p:nvSpPr>
          <p:cNvPr id="3" name="Content Placeholder 2">
            <a:extLst>
              <a:ext uri="{FF2B5EF4-FFF2-40B4-BE49-F238E27FC236}">
                <a16:creationId xmlns="" xmlns:a16="http://schemas.microsoft.com/office/drawing/2014/main" id="{285C5BB5-7ED9-48CA-A1E1-40CA7B13BAD9}"/>
              </a:ext>
            </a:extLst>
          </p:cNvPr>
          <p:cNvSpPr>
            <a:spLocks noGrp="1"/>
          </p:cNvSpPr>
          <p:nvPr>
            <p:ph idx="1"/>
          </p:nvPr>
        </p:nvSpPr>
        <p:spPr/>
        <p:txBody>
          <a:bodyPr>
            <a:normAutofit lnSpcReduction="10000"/>
          </a:bodyPr>
          <a:lstStyle/>
          <a:p>
            <a:r>
              <a:rPr lang="el-GR" dirty="0" smtClean="0"/>
              <a:t>Η </a:t>
            </a:r>
            <a:r>
              <a:rPr lang="el-GR" dirty="0"/>
              <a:t>αναγνώριση ότι υπάρχουν διαφορετικά συστήματα επικοινωνίας και διαφορετικές αντιλήψεις για το τι είναι κοινωνικά </a:t>
            </a:r>
            <a:r>
              <a:rPr lang="el-GR" dirty="0" smtClean="0"/>
              <a:t>αποδεκτό.</a:t>
            </a:r>
          </a:p>
          <a:p>
            <a:r>
              <a:rPr lang="el-GR" dirty="0" smtClean="0"/>
              <a:t>Μια </a:t>
            </a:r>
            <a:r>
              <a:rPr lang="el-GR" dirty="0"/>
              <a:t>θετική στάση απέναντι στη </a:t>
            </a:r>
            <a:r>
              <a:rPr lang="el-GR" dirty="0" smtClean="0"/>
              <a:t>διαφορά.</a:t>
            </a:r>
          </a:p>
          <a:p>
            <a:r>
              <a:rPr lang="el-GR" dirty="0" smtClean="0"/>
              <a:t>Η </a:t>
            </a:r>
            <a:r>
              <a:rPr lang="el-GR" dirty="0"/>
              <a:t>προθυμία και η ικανότητα προσαρμογής σε διαφορετικά </a:t>
            </a:r>
            <a:r>
              <a:rPr lang="el-GR" dirty="0" smtClean="0"/>
              <a:t>πλαίσια.</a:t>
            </a:r>
          </a:p>
          <a:p>
            <a:r>
              <a:rPr lang="el-GR" dirty="0" smtClean="0"/>
              <a:t>Δεξιότητες </a:t>
            </a:r>
            <a:r>
              <a:rPr lang="el-GR" dirty="0"/>
              <a:t>ως επικοινωνία στην πρώτη γλώσσα σας.</a:t>
            </a:r>
            <a:endParaRPr lang="en-GB" dirty="0"/>
          </a:p>
        </p:txBody>
      </p:sp>
    </p:spTree>
    <p:extLst>
      <p:ext uri="{BB962C8B-B14F-4D97-AF65-F5344CB8AC3E}">
        <p14:creationId xmlns:p14="http://schemas.microsoft.com/office/powerpoint/2010/main" val="20523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26" presetClass="emph" presetSubtype="0" repeatCount="indefinite" fill="hold" nodeType="withEffect">
                                  <p:stCondLst>
                                    <p:cond delay="0"/>
                                  </p:stCondLst>
                                  <p:endCondLst>
                                    <p:cond evt="onNext" delay="0">
                                      <p:tgtEl>
                                        <p:sldTgt/>
                                      </p:tgtEl>
                                    </p:cond>
                                  </p:endCondLst>
                                  <p:childTnLst>
                                    <p:animEffect transition="out" filter="fade">
                                      <p:cBhvr>
                                        <p:cTn id="20" dur="2000" tmFilter="0, 0; .2, .5; .8, .5; 1, 0"/>
                                        <p:tgtEl>
                                          <p:spTgt spid="3">
                                            <p:txEl>
                                              <p:pRg st="0" end="0"/>
                                            </p:txEl>
                                          </p:spTgt>
                                        </p:tgtEl>
                                      </p:cBhvr>
                                    </p:animEffect>
                                    <p:animScale>
                                      <p:cBhvr>
                                        <p:cTn id="21" dur="1000" autoRev="1" fill="hold"/>
                                        <p:tgtEl>
                                          <p:spTgt spid="3">
                                            <p:txEl>
                                              <p:pRg st="0" end="0"/>
                                            </p:txEl>
                                          </p:spTgt>
                                        </p:tgtEl>
                                      </p:cBhvr>
                                      <p:by x="105000" y="105000"/>
                                    </p:animScale>
                                  </p:childTnLst>
                                </p:cTn>
                              </p:par>
                              <p:par>
                                <p:cTn id="22" presetID="26" presetClass="emph" presetSubtype="0" repeatCount="indefinite" fill="hold" nodeType="withEffect">
                                  <p:stCondLst>
                                    <p:cond delay="0"/>
                                  </p:stCondLst>
                                  <p:endCondLst>
                                    <p:cond evt="onNext" delay="0">
                                      <p:tgtEl>
                                        <p:sldTgt/>
                                      </p:tgtEl>
                                    </p:cond>
                                  </p:endCondLst>
                                  <p:childTnLst>
                                    <p:animEffect transition="out" filter="fade">
                                      <p:cBhvr>
                                        <p:cTn id="23" dur="2000" tmFilter="0, 0; .2, .5; .8, .5; 1, 0"/>
                                        <p:tgtEl>
                                          <p:spTgt spid="3">
                                            <p:txEl>
                                              <p:pRg st="1" end="1"/>
                                            </p:txEl>
                                          </p:spTgt>
                                        </p:tgtEl>
                                      </p:cBhvr>
                                    </p:animEffect>
                                    <p:animScale>
                                      <p:cBhvr>
                                        <p:cTn id="24" dur="1000" autoRev="1" fill="hold"/>
                                        <p:tgtEl>
                                          <p:spTgt spid="3">
                                            <p:txEl>
                                              <p:pRg st="1" end="1"/>
                                            </p:txEl>
                                          </p:spTgt>
                                        </p:tgtEl>
                                      </p:cBhvr>
                                      <p:by x="105000" y="105000"/>
                                    </p:animScale>
                                  </p:childTnLst>
                                </p:cTn>
                              </p:par>
                              <p:par>
                                <p:cTn id="25" presetID="26" presetClass="emph" presetSubtype="0" repeatCount="indefinite" fill="hold" nodeType="withEffect">
                                  <p:stCondLst>
                                    <p:cond delay="0"/>
                                  </p:stCondLst>
                                  <p:endCondLst>
                                    <p:cond evt="onNext" delay="0">
                                      <p:tgtEl>
                                        <p:sldTgt/>
                                      </p:tgtEl>
                                    </p:cond>
                                  </p:endCondLst>
                                  <p:childTnLst>
                                    <p:animEffect transition="out" filter="fade">
                                      <p:cBhvr>
                                        <p:cTn id="26" dur="2000" tmFilter="0, 0; .2, .5; .8, .5; 1, 0"/>
                                        <p:tgtEl>
                                          <p:spTgt spid="3">
                                            <p:txEl>
                                              <p:pRg st="2" end="2"/>
                                            </p:txEl>
                                          </p:spTgt>
                                        </p:tgtEl>
                                      </p:cBhvr>
                                    </p:animEffect>
                                    <p:animScale>
                                      <p:cBhvr>
                                        <p:cTn id="27" dur="1000" autoRev="1" fill="hold"/>
                                        <p:tgtEl>
                                          <p:spTgt spid="3">
                                            <p:txEl>
                                              <p:pRg st="2" end="2"/>
                                            </p:txEl>
                                          </p:spTgt>
                                        </p:tgtEl>
                                      </p:cBhvr>
                                      <p:by x="105000" y="105000"/>
                                    </p:animScale>
                                  </p:childTnLst>
                                </p:cTn>
                              </p:par>
                              <p:par>
                                <p:cTn id="28" presetID="26" presetClass="emph" presetSubtype="0" repeatCount="indefinite" fill="hold" nodeType="withEffect">
                                  <p:stCondLst>
                                    <p:cond delay="0"/>
                                  </p:stCondLst>
                                  <p:endCondLst>
                                    <p:cond evt="onNext" delay="0">
                                      <p:tgtEl>
                                        <p:sldTgt/>
                                      </p:tgtEl>
                                    </p:cond>
                                  </p:endCondLst>
                                  <p:childTnLst>
                                    <p:animEffect transition="out" filter="fade">
                                      <p:cBhvr>
                                        <p:cTn id="29" dur="2000" tmFilter="0, 0; .2, .5; .8, .5; 1, 0"/>
                                        <p:tgtEl>
                                          <p:spTgt spid="3">
                                            <p:txEl>
                                              <p:pRg st="3" end="3"/>
                                            </p:txEl>
                                          </p:spTgt>
                                        </p:tgtEl>
                                      </p:cBhvr>
                                    </p:animEffect>
                                    <p:animScale>
                                      <p:cBhvr>
                                        <p:cTn id="30" dur="100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ΩΡΑ ΓΙΑ ΔΡΑΣΤΗΡΙΟΤΗΤΑ</a:t>
            </a:r>
            <a:endParaRPr lang="el-GR" dirty="0"/>
          </a:p>
        </p:txBody>
      </p:sp>
      <p:sp>
        <p:nvSpPr>
          <p:cNvPr id="3" name="TextBox 2"/>
          <p:cNvSpPr txBox="1"/>
          <p:nvPr/>
        </p:nvSpPr>
        <p:spPr>
          <a:xfrm>
            <a:off x="739074" y="1663640"/>
            <a:ext cx="7200800" cy="3416320"/>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smtClean="0"/>
              <a:t>ΑΡΙΘΜΟΣ ΔΡΑΣΤΗΡΙΟΤΗΤΑΣ</a:t>
            </a:r>
            <a:r>
              <a:rPr lang="en-US" sz="2400" b="1" dirty="0" smtClean="0"/>
              <a:t>: </a:t>
            </a:r>
            <a:r>
              <a:rPr lang="en-US" sz="2400" b="1" dirty="0"/>
              <a:t>1.3.1</a:t>
            </a:r>
          </a:p>
          <a:p>
            <a:endParaRPr lang="el-GR" sz="2400" b="1" dirty="0" smtClean="0"/>
          </a:p>
          <a:p>
            <a:r>
              <a:rPr lang="el-GR" sz="2400" b="1" dirty="0" smtClean="0"/>
              <a:t>ΤΙΤΛΟΣ ΔΡΑΣΤΗΡΙΟΤΗΤΑΣ</a:t>
            </a:r>
            <a:r>
              <a:rPr lang="en-US" sz="2400" b="1" dirty="0" smtClean="0"/>
              <a:t>:</a:t>
            </a:r>
            <a:r>
              <a:rPr lang="el-GR" sz="2400" b="1" dirty="0" smtClean="0"/>
              <a:t>Κατανόηση τι σημαίνει διαπολιτισμική επικοινωνία</a:t>
            </a:r>
            <a:endParaRPr lang="en-US" sz="2400" b="1" dirty="0"/>
          </a:p>
          <a:p>
            <a:endParaRPr lang="el-GR" sz="2400" b="1" dirty="0" smtClean="0"/>
          </a:p>
          <a:p>
            <a:r>
              <a:rPr lang="el-GR" sz="2400" b="1" dirty="0" smtClean="0"/>
              <a:t>ΔΙΑΡΚΕΙΑ ΔΡΑΣΤΗΡΙΟΤΗΤΑΣ</a:t>
            </a:r>
            <a:r>
              <a:rPr lang="en-US" sz="2400" b="1" dirty="0" smtClean="0"/>
              <a:t>: </a:t>
            </a:r>
            <a:r>
              <a:rPr lang="en-US" sz="2400" b="1" dirty="0"/>
              <a:t>30 </a:t>
            </a:r>
            <a:r>
              <a:rPr lang="el-GR" sz="2400" b="1" dirty="0" smtClean="0"/>
              <a:t>λεπτά</a:t>
            </a:r>
            <a:endParaRPr lang="en-US" sz="2400" b="1" dirty="0"/>
          </a:p>
          <a:p>
            <a:endParaRPr lang="en-US" sz="2400" b="1" dirty="0"/>
          </a:p>
          <a:p>
            <a:r>
              <a:rPr lang="el-GR" sz="2400" b="1" dirty="0" smtClean="0"/>
              <a:t>ΣΧΟΛΙΑ</a:t>
            </a:r>
            <a:r>
              <a:rPr lang="en-US" sz="2400" b="1" dirty="0" smtClean="0"/>
              <a:t>: </a:t>
            </a:r>
            <a:r>
              <a:rPr lang="el-GR" sz="2400" b="1" dirty="0" smtClean="0"/>
              <a:t> Αξιολόγηση δηλώσεων για την διαπολιτισμική επικοινωνία</a:t>
            </a:r>
            <a:endParaRPr lang="en-US" sz="2400" b="1" dirty="0"/>
          </a:p>
        </p:txBody>
      </p:sp>
    </p:spTree>
    <p:extLst>
      <p:ext uri="{BB962C8B-B14F-4D97-AF65-F5344CB8AC3E}">
        <p14:creationId xmlns:p14="http://schemas.microsoft.com/office/powerpoint/2010/main" val="31885030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6480720" cy="1714202"/>
          </a:xfrm>
        </p:spPr>
        <p:txBody>
          <a:bodyPr>
            <a:normAutofit fontScale="90000"/>
          </a:bodyPr>
          <a:lstStyle/>
          <a:p>
            <a:r>
              <a:rPr lang="el-GR" dirty="0" smtClean="0"/>
              <a:t>Ταξινόμηση </a:t>
            </a:r>
            <a:r>
              <a:rPr lang="en-GB" dirty="0" smtClean="0"/>
              <a:t>Bloom: </a:t>
            </a:r>
            <a:r>
              <a:rPr lang="el-GR" dirty="0" smtClean="0"/>
              <a:t>Ο συναισθηματικός τομέας</a:t>
            </a:r>
            <a:r>
              <a:rPr lang="en-GB" dirty="0"/>
              <a:t/>
            </a:r>
            <a:br>
              <a:rPr lang="en-GB" dirty="0"/>
            </a:br>
            <a:endParaRPr lang="en-GB" dirty="0"/>
          </a:p>
        </p:txBody>
      </p:sp>
      <p:sp>
        <p:nvSpPr>
          <p:cNvPr id="3" name="Content Placeholder 2"/>
          <p:cNvSpPr>
            <a:spLocks noGrp="1"/>
          </p:cNvSpPr>
          <p:nvPr>
            <p:ph idx="1"/>
          </p:nvPr>
        </p:nvSpPr>
        <p:spPr/>
        <p:txBody>
          <a:bodyPr>
            <a:normAutofit/>
          </a:bodyPr>
          <a:lstStyle/>
          <a:p>
            <a:r>
              <a:rPr lang="el-GR" dirty="0"/>
              <a:t>Όταν οι περισσότεροι άνθρωποι συζητούν τη ταξινόμηση του </a:t>
            </a:r>
            <a:r>
              <a:rPr lang="el-GR" dirty="0"/>
              <a:t>Bloom</a:t>
            </a:r>
            <a:r>
              <a:rPr lang="el-GR" dirty="0"/>
              <a:t>, το μοντέλο που συνήθως θεωρείται είναι ο γνωστικός τομέας. Υπάρχουν, ωστόσο, τρεις τομείς: </a:t>
            </a:r>
            <a:endParaRPr lang="el-GR" dirty="0" smtClean="0"/>
          </a:p>
          <a:p>
            <a:pPr lvl="1"/>
            <a:r>
              <a:rPr lang="el-GR" dirty="0"/>
              <a:t>ο</a:t>
            </a:r>
            <a:r>
              <a:rPr lang="el-GR" dirty="0" smtClean="0"/>
              <a:t> γνωστικός</a:t>
            </a:r>
            <a:endParaRPr lang="en-GB" dirty="0"/>
          </a:p>
          <a:p>
            <a:pPr lvl="1"/>
            <a:r>
              <a:rPr lang="el-GR" dirty="0" smtClean="0"/>
              <a:t>Ο αισθητήριος</a:t>
            </a:r>
            <a:endParaRPr lang="en-GB" dirty="0"/>
          </a:p>
          <a:p>
            <a:pPr lvl="1"/>
            <a:r>
              <a:rPr lang="el-GR" dirty="0" smtClean="0"/>
              <a:t>Ο συναισθηματικός.</a:t>
            </a:r>
          </a:p>
          <a:p>
            <a:pPr marL="0" indent="0">
              <a:buNone/>
            </a:pPr>
            <a:endParaRPr lang="en-GB" dirty="0"/>
          </a:p>
        </p:txBody>
      </p:sp>
    </p:spTree>
    <p:extLst>
      <p:ext uri="{BB962C8B-B14F-4D97-AF65-F5344CB8AC3E}">
        <p14:creationId xmlns:p14="http://schemas.microsoft.com/office/powerpoint/2010/main" val="9791888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BA57A2-1C0A-44F5-99EF-CFEB353BE776}"/>
              </a:ext>
            </a:extLst>
          </p:cNvPr>
          <p:cNvSpPr>
            <a:spLocks noGrp="1"/>
          </p:cNvSpPr>
          <p:nvPr>
            <p:ph type="title"/>
          </p:nvPr>
        </p:nvSpPr>
        <p:spPr/>
        <p:txBody>
          <a:bodyPr>
            <a:noAutofit/>
          </a:bodyPr>
          <a:lstStyle/>
          <a:p>
            <a:r>
              <a:rPr lang="el-GR" sz="3600" dirty="0" smtClean="0"/>
              <a:t>Ταξινόμηση </a:t>
            </a:r>
            <a:r>
              <a:rPr lang="el-GR" sz="3600" dirty="0" smtClean="0"/>
              <a:t> </a:t>
            </a:r>
            <a:r>
              <a:rPr lang="en-GB" sz="3600" dirty="0" smtClean="0"/>
              <a:t>Bloom: </a:t>
            </a:r>
            <a:r>
              <a:rPr lang="el-GR" sz="3600" dirty="0" smtClean="0"/>
              <a:t>ο συναισθηματικός τομέας</a:t>
            </a:r>
            <a:endParaRPr lang="en-GB" sz="3600" dirty="0"/>
          </a:p>
        </p:txBody>
      </p:sp>
      <p:pic>
        <p:nvPicPr>
          <p:cNvPr id="4" name="Picture 3">
            <a:extLst>
              <a:ext uri="{FF2B5EF4-FFF2-40B4-BE49-F238E27FC236}">
                <a16:creationId xmlns="" xmlns:a16="http://schemas.microsoft.com/office/drawing/2014/main" id="{D88F28FE-3914-4B26-9571-539F565FACD3}"/>
              </a:ext>
            </a:extLst>
          </p:cNvPr>
          <p:cNvPicPr>
            <a:picLocks noChangeAspect="1"/>
          </p:cNvPicPr>
          <p:nvPr/>
        </p:nvPicPr>
        <p:blipFill>
          <a:blip r:embed="rId2"/>
          <a:stretch>
            <a:fillRect/>
          </a:stretch>
        </p:blipFill>
        <p:spPr>
          <a:xfrm>
            <a:off x="869680" y="1417638"/>
            <a:ext cx="6006576" cy="4776266"/>
          </a:xfrm>
          <a:prstGeom prst="rect">
            <a:avLst/>
          </a:prstGeom>
        </p:spPr>
      </p:pic>
    </p:spTree>
    <p:extLst>
      <p:ext uri="{BB962C8B-B14F-4D97-AF65-F5344CB8AC3E}">
        <p14:creationId xmlns:p14="http://schemas.microsoft.com/office/powerpoint/2010/main" val="16826218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5915000" cy="1143000"/>
          </a:xfrm>
        </p:spPr>
        <p:txBody>
          <a:bodyPr>
            <a:noAutofit/>
          </a:bodyPr>
          <a:lstStyle/>
          <a:p>
            <a:r>
              <a:rPr lang="el-GR" sz="3600" dirty="0" smtClean="0"/>
              <a:t>Ταξινόμηση </a:t>
            </a:r>
            <a:r>
              <a:rPr lang="en-GB" sz="3600" dirty="0" smtClean="0"/>
              <a:t>Bloom: </a:t>
            </a:r>
            <a:r>
              <a:rPr lang="el-GR" sz="3600" dirty="0"/>
              <a:t>Ο συναισθηματικός τομέας</a:t>
            </a:r>
            <a:endParaRPr lang="en-GB" sz="3600" dirty="0"/>
          </a:p>
        </p:txBody>
      </p:sp>
      <p:sp>
        <p:nvSpPr>
          <p:cNvPr id="3" name="Content Placeholder 2"/>
          <p:cNvSpPr>
            <a:spLocks noGrp="1"/>
          </p:cNvSpPr>
          <p:nvPr>
            <p:ph idx="1"/>
          </p:nvPr>
        </p:nvSpPr>
        <p:spPr/>
        <p:txBody>
          <a:bodyPr>
            <a:normAutofit fontScale="92500" lnSpcReduction="10000"/>
          </a:bodyPr>
          <a:lstStyle/>
          <a:p>
            <a:r>
              <a:rPr lang="el-GR" dirty="0" smtClean="0"/>
              <a:t>Ο </a:t>
            </a:r>
            <a:r>
              <a:rPr lang="el-GR" dirty="0"/>
              <a:t>συναισθηματικός τομέας είναι πολύ </a:t>
            </a:r>
            <a:r>
              <a:rPr lang="el-GR" dirty="0" smtClean="0"/>
              <a:t>σχετικός με </a:t>
            </a:r>
            <a:r>
              <a:rPr lang="el-GR" dirty="0"/>
              <a:t>τη διαπολιτισμική </a:t>
            </a:r>
            <a:r>
              <a:rPr lang="el-GR" dirty="0" smtClean="0"/>
              <a:t>επικοινωνία.</a:t>
            </a:r>
          </a:p>
          <a:p>
            <a:r>
              <a:rPr lang="el-GR" dirty="0" smtClean="0"/>
              <a:t>Παρέχει </a:t>
            </a:r>
            <a:r>
              <a:rPr lang="el-GR" dirty="0"/>
              <a:t>ένα πλαίσιο για να περιγράψει </a:t>
            </a:r>
            <a:r>
              <a:rPr lang="el-GR" dirty="0" smtClean="0"/>
              <a:t>συμπεριφορές.</a:t>
            </a:r>
          </a:p>
          <a:p>
            <a:r>
              <a:rPr lang="el-GR" dirty="0" smtClean="0"/>
              <a:t>Οι </a:t>
            </a:r>
            <a:r>
              <a:rPr lang="el-GR" dirty="0"/>
              <a:t>συμπεριφορές, τα συναισθήματα και τα συναισθήματα που τα παρακινούν, συνδέονται στενά με τις βασικές αξίες, τις συμπεριφορές και τα κίνητρα που περιγράφονται στο «Παγόβουνο του Πολιτισμού</a:t>
            </a:r>
            <a:r>
              <a:rPr lang="el-GR" dirty="0" smtClean="0"/>
              <a:t>»</a:t>
            </a:r>
            <a:r>
              <a:rPr lang="en-US" dirty="0" smtClean="0"/>
              <a:t>”</a:t>
            </a:r>
            <a:r>
              <a:rPr lang="el-GR" dirty="0" smtClean="0"/>
              <a:t> </a:t>
            </a:r>
            <a:r>
              <a:rPr lang="en-GB" dirty="0"/>
              <a:t>Iceberg of </a:t>
            </a:r>
            <a:r>
              <a:rPr lang="en-GB" dirty="0" smtClean="0"/>
              <a:t>Culture”.</a:t>
            </a:r>
            <a:endParaRPr lang="en-GB" dirty="0"/>
          </a:p>
          <a:p>
            <a:endParaRPr lang="en-GB" dirty="0"/>
          </a:p>
        </p:txBody>
      </p:sp>
    </p:spTree>
    <p:extLst>
      <p:ext uri="{BB962C8B-B14F-4D97-AF65-F5344CB8AC3E}">
        <p14:creationId xmlns:p14="http://schemas.microsoft.com/office/powerpoint/2010/main" val="121951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Δραστηριότητα μελέτης</a:t>
            </a:r>
            <a:r>
              <a:rPr lang="en-GB" dirty="0" smtClean="0"/>
              <a:t>- </a:t>
            </a:r>
            <a:r>
              <a:rPr lang="en-GB" dirty="0"/>
              <a:t>1</a:t>
            </a:r>
          </a:p>
        </p:txBody>
      </p:sp>
      <p:sp>
        <p:nvSpPr>
          <p:cNvPr id="3" name="Content Placeholder 2"/>
          <p:cNvSpPr>
            <a:spLocks noGrp="1"/>
          </p:cNvSpPr>
          <p:nvPr>
            <p:ph idx="1"/>
          </p:nvPr>
        </p:nvSpPr>
        <p:spPr/>
        <p:txBody>
          <a:bodyPr>
            <a:normAutofit fontScale="92500" lnSpcReduction="10000"/>
          </a:bodyPr>
          <a:lstStyle/>
          <a:p>
            <a:r>
              <a:rPr lang="el-GR" dirty="0"/>
              <a:t>Θα σας δοθούν έξι παράγραφοι από ένα κείμενο σχετικά με τη συναισθηματική ταξινόμηση του </a:t>
            </a:r>
            <a:r>
              <a:rPr lang="el-GR" dirty="0"/>
              <a:t>Bloom</a:t>
            </a:r>
            <a:r>
              <a:rPr lang="el-GR" dirty="0"/>
              <a:t>. Οι αποστολές σας είναι</a:t>
            </a:r>
            <a:r>
              <a:rPr lang="el-GR" dirty="0" smtClean="0"/>
              <a:t>:</a:t>
            </a:r>
            <a:endParaRPr lang="en-GB" dirty="0" smtClean="0"/>
          </a:p>
          <a:p>
            <a:pPr marL="914400" lvl="1" indent="-514350">
              <a:buFont typeface="+mj-lt"/>
              <a:buAutoNum type="arabicPeriod"/>
            </a:pPr>
            <a:r>
              <a:rPr lang="el-GR" dirty="0" smtClean="0"/>
              <a:t>Τοποθετήστε τις παραγράφους στην σειρά  για να δημιουργήσετε ένα συνεκτικό κείμενο</a:t>
            </a:r>
          </a:p>
          <a:p>
            <a:pPr marL="914400" lvl="1" indent="-514350">
              <a:buFont typeface="+mj-lt"/>
              <a:buAutoNum type="arabicPeriod"/>
            </a:pPr>
            <a:r>
              <a:rPr lang="el-GR" dirty="0" smtClean="0"/>
              <a:t>Συνοψίστε το περιεχόμενο κάθε παραγράφου σε τρεις μόνο λέξεις</a:t>
            </a:r>
          </a:p>
          <a:p>
            <a:pPr marL="914400" lvl="1" indent="-514350">
              <a:buFont typeface="+mj-lt"/>
              <a:buAutoNum type="arabicPeriod"/>
            </a:pPr>
            <a:r>
              <a:rPr lang="el-GR" dirty="0" smtClean="0"/>
              <a:t>Ελέγξτε την εργασία σας σε σχέση στο αρχικό κείμενο</a:t>
            </a:r>
            <a:endParaRPr lang="en-GB" dirty="0"/>
          </a:p>
        </p:txBody>
      </p:sp>
    </p:spTree>
    <p:extLst>
      <p:ext uri="{BB962C8B-B14F-4D97-AF65-F5344CB8AC3E}">
        <p14:creationId xmlns:p14="http://schemas.microsoft.com/office/powerpoint/2010/main" val="2434187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Δραστηριότητα μελέτης </a:t>
            </a:r>
            <a:r>
              <a:rPr lang="en-GB" dirty="0" smtClean="0"/>
              <a:t>- </a:t>
            </a:r>
            <a:r>
              <a:rPr lang="en-GB" dirty="0"/>
              <a:t>2</a:t>
            </a:r>
          </a:p>
        </p:txBody>
      </p:sp>
      <p:sp>
        <p:nvSpPr>
          <p:cNvPr id="3" name="Content Placeholder 2"/>
          <p:cNvSpPr>
            <a:spLocks noGrp="1"/>
          </p:cNvSpPr>
          <p:nvPr>
            <p:ph idx="1"/>
          </p:nvPr>
        </p:nvSpPr>
        <p:spPr/>
        <p:txBody>
          <a:bodyPr>
            <a:normAutofit lnSpcReduction="10000"/>
          </a:bodyPr>
          <a:lstStyle/>
          <a:p>
            <a:r>
              <a:rPr lang="el-GR" dirty="0" smtClean="0"/>
              <a:t>Τώρα θα σας δοθούν πέντε παραδείγματα  επικοινωνιακών δράσεων. Η εργασία σας είναι</a:t>
            </a:r>
            <a:r>
              <a:rPr lang="en-GB" dirty="0" smtClean="0"/>
              <a:t>:</a:t>
            </a:r>
            <a:endParaRPr lang="en-GB" dirty="0"/>
          </a:p>
          <a:p>
            <a:pPr marL="914400" lvl="1" indent="-514350">
              <a:buFont typeface="+mj-lt"/>
              <a:buAutoNum type="arabicPeriod"/>
            </a:pPr>
            <a:r>
              <a:rPr lang="el-GR" dirty="0" smtClean="0"/>
              <a:t>Ταιριάστε τις δράσεις στα αντίστοιχα επίπεδα στην πυραμίδα</a:t>
            </a:r>
          </a:p>
          <a:p>
            <a:pPr marL="914400" lvl="1" indent="-514350">
              <a:buFont typeface="+mj-lt"/>
              <a:buAutoNum type="arabicPeriod"/>
            </a:pPr>
            <a:r>
              <a:rPr lang="el-GR" dirty="0" smtClean="0"/>
              <a:t>Εισηγηθείτε τρεις σχετικές συμπεριφορές για να έχετε σε κάθε δράση</a:t>
            </a:r>
          </a:p>
          <a:p>
            <a:pPr marL="914400" lvl="1" indent="-514350">
              <a:buFont typeface="+mj-lt"/>
              <a:buAutoNum type="arabicPeriod"/>
            </a:pPr>
            <a:r>
              <a:rPr lang="el-GR" dirty="0" smtClean="0"/>
              <a:t>Συγκρίνετε την εργασία σας με αυτή την άλλων ομάδων και κάνετε αλλαγές  </a:t>
            </a:r>
            <a:r>
              <a:rPr lang="en-US" dirty="0" smtClean="0"/>
              <a:t>/</a:t>
            </a:r>
            <a:r>
              <a:rPr lang="el-GR" dirty="0" smtClean="0"/>
              <a:t>αναθεωρήσεις</a:t>
            </a:r>
            <a:endParaRPr lang="en-GB" dirty="0"/>
          </a:p>
        </p:txBody>
      </p:sp>
    </p:spTree>
    <p:extLst>
      <p:ext uri="{BB962C8B-B14F-4D97-AF65-F5344CB8AC3E}">
        <p14:creationId xmlns:p14="http://schemas.microsoft.com/office/powerpoint/2010/main" val="17533748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BA57A2-1C0A-44F5-99EF-CFEB353BE776}"/>
              </a:ext>
            </a:extLst>
          </p:cNvPr>
          <p:cNvSpPr>
            <a:spLocks noGrp="1"/>
          </p:cNvSpPr>
          <p:nvPr>
            <p:ph type="title"/>
          </p:nvPr>
        </p:nvSpPr>
        <p:spPr/>
        <p:txBody>
          <a:bodyPr>
            <a:normAutofit fontScale="90000"/>
          </a:bodyPr>
          <a:lstStyle/>
          <a:p>
            <a:r>
              <a:rPr lang="el-GR" dirty="0"/>
              <a:t>Ταξινόμηση του </a:t>
            </a:r>
            <a:r>
              <a:rPr lang="en-GB" dirty="0"/>
              <a:t>Bloom: </a:t>
            </a:r>
            <a:r>
              <a:rPr lang="el-GR" dirty="0"/>
              <a:t>ο συναισθηματικός τομέας</a:t>
            </a:r>
            <a:endParaRPr lang="en-GB" dirty="0"/>
          </a:p>
        </p:txBody>
      </p:sp>
      <p:pic>
        <p:nvPicPr>
          <p:cNvPr id="4" name="Picture 3">
            <a:extLst>
              <a:ext uri="{FF2B5EF4-FFF2-40B4-BE49-F238E27FC236}">
                <a16:creationId xmlns="" xmlns:a16="http://schemas.microsoft.com/office/drawing/2014/main" id="{D88F28FE-3914-4B26-9571-539F565FACD3}"/>
              </a:ext>
            </a:extLst>
          </p:cNvPr>
          <p:cNvPicPr>
            <a:picLocks noChangeAspect="1"/>
          </p:cNvPicPr>
          <p:nvPr/>
        </p:nvPicPr>
        <p:blipFill>
          <a:blip r:embed="rId2"/>
          <a:stretch>
            <a:fillRect/>
          </a:stretch>
        </p:blipFill>
        <p:spPr>
          <a:xfrm>
            <a:off x="869680" y="1907135"/>
            <a:ext cx="5286496" cy="4286768"/>
          </a:xfrm>
          <a:prstGeom prst="rect">
            <a:avLst/>
          </a:prstGeom>
        </p:spPr>
      </p:pic>
    </p:spTree>
    <p:extLst>
      <p:ext uri="{BB962C8B-B14F-4D97-AF65-F5344CB8AC3E}">
        <p14:creationId xmlns:p14="http://schemas.microsoft.com/office/powerpoint/2010/main" val="27627828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ΩΡΑ ΓΙΑ ΔΡΑΣΤΗΡΙΟΤΗΤΑ</a:t>
            </a:r>
            <a:endParaRPr lang="el-GR" dirty="0"/>
          </a:p>
        </p:txBody>
      </p:sp>
      <p:sp>
        <p:nvSpPr>
          <p:cNvPr id="3" name="TextBox 2"/>
          <p:cNvSpPr txBox="1"/>
          <p:nvPr/>
        </p:nvSpPr>
        <p:spPr>
          <a:xfrm>
            <a:off x="739074" y="1663640"/>
            <a:ext cx="7200800" cy="3046988"/>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smtClean="0"/>
              <a:t>ΑΡΙΘΜΟΣ ΔΡΑΣΤΗΡΙΟΤΗΤΑΣ</a:t>
            </a:r>
            <a:r>
              <a:rPr lang="en-US" sz="2400" b="1" dirty="0" smtClean="0"/>
              <a:t>: </a:t>
            </a:r>
            <a:r>
              <a:rPr lang="en-US" sz="2400" b="1" dirty="0"/>
              <a:t>1.3.5</a:t>
            </a:r>
          </a:p>
          <a:p>
            <a:endParaRPr lang="en-US" sz="2400" b="1" dirty="0"/>
          </a:p>
          <a:p>
            <a:r>
              <a:rPr lang="el-GR" sz="2400" b="1" dirty="0" smtClean="0"/>
              <a:t>ΤΙΤΛΟΣ ΔΡΑΣΤΗΡΙΟΤΗΤΑΣ</a:t>
            </a:r>
            <a:r>
              <a:rPr lang="en-US" sz="2400" b="1" dirty="0" smtClean="0"/>
              <a:t>: </a:t>
            </a:r>
            <a:r>
              <a:rPr lang="el-GR" sz="2400" b="1" dirty="0" smtClean="0"/>
              <a:t>Λεκτική και μη λεκτική επικοινωνία</a:t>
            </a:r>
            <a:endParaRPr lang="en-US" sz="2400" b="1" dirty="0"/>
          </a:p>
          <a:p>
            <a:endParaRPr lang="el-GR" sz="2400" b="1" dirty="0" smtClean="0"/>
          </a:p>
          <a:p>
            <a:r>
              <a:rPr lang="el-GR" sz="2400" b="1" dirty="0" smtClean="0"/>
              <a:t>ΔΙΑΡΚΕΙΑ ΔΡΑΣΤΗΡΙΟΤΗΤΑΣ</a:t>
            </a:r>
            <a:r>
              <a:rPr lang="en-US" sz="2400" b="1" dirty="0" smtClean="0"/>
              <a:t>: 30</a:t>
            </a:r>
            <a:r>
              <a:rPr lang="el-GR" sz="2400" b="1" dirty="0" smtClean="0"/>
              <a:t> λεπτά</a:t>
            </a:r>
            <a:endParaRPr lang="en-US" sz="2400" b="1" dirty="0"/>
          </a:p>
          <a:p>
            <a:endParaRPr lang="en-US" sz="2400" b="1" dirty="0"/>
          </a:p>
          <a:p>
            <a:r>
              <a:rPr lang="el-GR" sz="2400" b="1" dirty="0" smtClean="0"/>
              <a:t>ΣΧΟΛΙΑ</a:t>
            </a:r>
            <a:r>
              <a:rPr lang="en-US" sz="2400" b="1" dirty="0" smtClean="0"/>
              <a:t>:</a:t>
            </a:r>
            <a:endParaRPr lang="en-US" sz="2400" b="1" dirty="0"/>
          </a:p>
        </p:txBody>
      </p:sp>
    </p:spTree>
    <p:extLst>
      <p:ext uri="{BB962C8B-B14F-4D97-AF65-F5344CB8AC3E}">
        <p14:creationId xmlns:p14="http://schemas.microsoft.com/office/powerpoint/2010/main" val="17588977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6048672" cy="1143000"/>
          </a:xfrm>
        </p:spPr>
        <p:txBody>
          <a:bodyPr>
            <a:normAutofit/>
          </a:bodyPr>
          <a:lstStyle/>
          <a:p>
            <a:r>
              <a:rPr lang="el-GR" dirty="0" smtClean="0"/>
              <a:t>Λεκτική επικοινωνία</a:t>
            </a:r>
            <a:endParaRPr lang="en-GB" dirty="0"/>
          </a:p>
        </p:txBody>
      </p:sp>
      <p:sp>
        <p:nvSpPr>
          <p:cNvPr id="3" name="Content Placeholder 2"/>
          <p:cNvSpPr>
            <a:spLocks noGrp="1"/>
          </p:cNvSpPr>
          <p:nvPr>
            <p:ph idx="1"/>
          </p:nvPr>
        </p:nvSpPr>
        <p:spPr>
          <a:xfrm>
            <a:off x="251520" y="1600200"/>
            <a:ext cx="8064896" cy="4525963"/>
          </a:xfrm>
        </p:spPr>
        <p:txBody>
          <a:bodyPr>
            <a:normAutofit lnSpcReduction="10000"/>
          </a:bodyPr>
          <a:lstStyle/>
          <a:p>
            <a:r>
              <a:rPr lang="el-GR" dirty="0"/>
              <a:t>Μεγάλο μέρος της σημερινής </a:t>
            </a:r>
            <a:r>
              <a:rPr lang="el-GR" dirty="0" smtClean="0"/>
              <a:t>συνάντησης </a:t>
            </a:r>
            <a:r>
              <a:rPr lang="el-GR" dirty="0"/>
              <a:t>ασχολήθηκε με τη λεκτική </a:t>
            </a:r>
            <a:r>
              <a:rPr lang="el-GR" dirty="0" smtClean="0"/>
              <a:t>επικοινωνία.</a:t>
            </a:r>
          </a:p>
          <a:p>
            <a:r>
              <a:rPr lang="el-GR" dirty="0" smtClean="0"/>
              <a:t>Η </a:t>
            </a:r>
            <a:r>
              <a:rPr lang="el-GR" dirty="0"/>
              <a:t>λεκτική επικοινωνία γίνεται μέσω του </a:t>
            </a:r>
            <a:r>
              <a:rPr lang="el-GR" dirty="0" smtClean="0"/>
              <a:t>λόγου.</a:t>
            </a:r>
          </a:p>
          <a:p>
            <a:r>
              <a:rPr lang="el-GR" dirty="0" smtClean="0"/>
              <a:t>Η επικοινωνία γίνεται με λέξεις</a:t>
            </a:r>
            <a:r>
              <a:rPr lang="el-GR" dirty="0"/>
              <a:t/>
            </a:r>
            <a:br>
              <a:rPr lang="el-GR" dirty="0"/>
            </a:br>
            <a:r>
              <a:rPr lang="el-GR" dirty="0" smtClean="0"/>
              <a:t>	</a:t>
            </a:r>
            <a:r>
              <a:rPr lang="el-GR" sz="2800" dirty="0">
                <a:solidFill>
                  <a:schemeClr val="tx1"/>
                </a:solidFill>
              </a:rPr>
              <a:t>π.χ. συνομιλία, συζήτηση, διάλεξη, συνέντευξη, εκπομπή κλπ.</a:t>
            </a:r>
            <a:r>
              <a:rPr lang="el-GR" dirty="0"/>
              <a:t/>
            </a:r>
            <a:br>
              <a:rPr lang="el-GR" dirty="0"/>
            </a:br>
            <a:r>
              <a:rPr lang="el-GR" dirty="0" smtClean="0"/>
              <a:t>Ή γραπτή</a:t>
            </a:r>
            <a:endParaRPr lang="en-GB" dirty="0"/>
          </a:p>
          <a:p>
            <a:pPr lvl="1"/>
            <a:r>
              <a:rPr lang="el-GR" dirty="0"/>
              <a:t>π.χ. </a:t>
            </a:r>
            <a:r>
              <a:rPr lang="el-GR" dirty="0"/>
              <a:t>email</a:t>
            </a:r>
            <a:r>
              <a:rPr lang="el-GR" dirty="0"/>
              <a:t>, επιστολή, έντυπο αίτησης </a:t>
            </a:r>
            <a:r>
              <a:rPr lang="el-GR" dirty="0" smtClean="0"/>
              <a:t>κλπ</a:t>
            </a:r>
            <a:endParaRPr lang="en-GB" dirty="0"/>
          </a:p>
        </p:txBody>
      </p:sp>
    </p:spTree>
    <p:extLst>
      <p:ext uri="{BB962C8B-B14F-4D97-AF65-F5344CB8AC3E}">
        <p14:creationId xmlns:p14="http://schemas.microsoft.com/office/powerpoint/2010/main" val="3266940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5976664" cy="1143000"/>
          </a:xfrm>
        </p:spPr>
        <p:txBody>
          <a:bodyPr>
            <a:normAutofit/>
          </a:bodyPr>
          <a:lstStyle/>
          <a:p>
            <a:r>
              <a:rPr lang="el-GR" dirty="0" smtClean="0"/>
              <a:t>Λεκτική επικοινωνία</a:t>
            </a:r>
            <a:endParaRPr lang="en-GB" dirty="0"/>
          </a:p>
        </p:txBody>
      </p:sp>
      <p:sp>
        <p:nvSpPr>
          <p:cNvPr id="3" name="Content Placeholder 2"/>
          <p:cNvSpPr>
            <a:spLocks noGrp="1"/>
          </p:cNvSpPr>
          <p:nvPr>
            <p:ph idx="1"/>
          </p:nvPr>
        </p:nvSpPr>
        <p:spPr/>
        <p:txBody>
          <a:bodyPr>
            <a:normAutofit fontScale="92500" lnSpcReduction="20000"/>
          </a:bodyPr>
          <a:lstStyle/>
          <a:p>
            <a:r>
              <a:rPr lang="el-GR" dirty="0" smtClean="0"/>
              <a:t>Η </a:t>
            </a:r>
            <a:r>
              <a:rPr lang="el-GR" dirty="0"/>
              <a:t>λεκτική επικοινωνία μπορεί να λειτουργήσει σε μια κατάσταση πρόσωπο με πρόσωπο ή σε απομακρυσμένη </a:t>
            </a:r>
            <a:r>
              <a:rPr lang="el-GR" dirty="0" smtClean="0"/>
              <a:t>κατάσταση.</a:t>
            </a:r>
          </a:p>
          <a:p>
            <a:r>
              <a:rPr lang="el-GR" dirty="0" smtClean="0"/>
              <a:t>Τα </a:t>
            </a:r>
            <a:r>
              <a:rPr lang="el-GR" dirty="0"/>
              <a:t>άτομα που εμπλέκονται σε διαπολιτισμικές εμπειρίες πρέπει να αναπτύξουν ένα σύνολο δεξιοτήτων για να υποστηρίξουν την επικοινωνία τους, ιδίως σε καταστάσεις πρόσωπο με </a:t>
            </a:r>
            <a:r>
              <a:rPr lang="el-GR" dirty="0" smtClean="0"/>
              <a:t>πρόσωπο.</a:t>
            </a:r>
          </a:p>
          <a:p>
            <a:r>
              <a:rPr lang="el-GR" dirty="0" smtClean="0"/>
              <a:t>Η ταξινόμηση  </a:t>
            </a:r>
            <a:r>
              <a:rPr lang="el-GR" dirty="0"/>
              <a:t>του </a:t>
            </a:r>
            <a:r>
              <a:rPr lang="el-GR" dirty="0"/>
              <a:t>Bloom</a:t>
            </a:r>
            <a:r>
              <a:rPr lang="el-GR" dirty="0"/>
              <a:t> για τον συναισθηματικό τομέα είναι ένα εργαλείο που μπορεί να τους βοηθήσει.</a:t>
            </a:r>
            <a:endParaRPr lang="en-GB" dirty="0"/>
          </a:p>
        </p:txBody>
      </p:sp>
    </p:spTree>
    <p:extLst>
      <p:ext uri="{BB962C8B-B14F-4D97-AF65-F5344CB8AC3E}">
        <p14:creationId xmlns:p14="http://schemas.microsoft.com/office/powerpoint/2010/main" val="36753359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274638"/>
            <a:ext cx="6768752" cy="1143000"/>
          </a:xfrm>
        </p:spPr>
        <p:txBody>
          <a:bodyPr>
            <a:normAutofit/>
          </a:bodyPr>
          <a:lstStyle/>
          <a:p>
            <a:r>
              <a:rPr lang="el-GR" dirty="0" smtClean="0"/>
              <a:t>Μη λεκτική επικοινωνία</a:t>
            </a:r>
            <a:endParaRPr lang="en-GB" dirty="0"/>
          </a:p>
        </p:txBody>
      </p:sp>
      <p:sp>
        <p:nvSpPr>
          <p:cNvPr id="3" name="Content Placeholder 2"/>
          <p:cNvSpPr>
            <a:spLocks noGrp="1"/>
          </p:cNvSpPr>
          <p:nvPr>
            <p:ph idx="1"/>
          </p:nvPr>
        </p:nvSpPr>
        <p:spPr/>
        <p:txBody>
          <a:bodyPr>
            <a:normAutofit fontScale="92500" lnSpcReduction="10000"/>
          </a:bodyPr>
          <a:lstStyle/>
          <a:p>
            <a:r>
              <a:rPr lang="el-GR" dirty="0" smtClean="0"/>
              <a:t>Αυτό </a:t>
            </a:r>
            <a:r>
              <a:rPr lang="el-GR" dirty="0"/>
              <a:t>μπορεί να είναι </a:t>
            </a:r>
            <a:r>
              <a:rPr lang="el-GR" dirty="0" smtClean="0"/>
              <a:t>συνειδητή </a:t>
            </a:r>
            <a:r>
              <a:rPr lang="el-GR" dirty="0"/>
              <a:t>ή </a:t>
            </a:r>
            <a:r>
              <a:rPr lang="el-GR" dirty="0" smtClean="0"/>
              <a:t>μη συνειδητή.</a:t>
            </a:r>
          </a:p>
          <a:p>
            <a:r>
              <a:rPr lang="el-GR" dirty="0" smtClean="0"/>
              <a:t>Η </a:t>
            </a:r>
            <a:r>
              <a:rPr lang="el-GR" sz="3100" b="1" dirty="0"/>
              <a:t>συνειδητή </a:t>
            </a:r>
            <a:r>
              <a:rPr lang="el-GR" dirty="0"/>
              <a:t>μη λεκτική επικοινωνία είναι εκεί που επιλέγουμε να χρησιμοποιήσουμε σωματικές ενέργειες, χειρονομίες, </a:t>
            </a:r>
            <a:r>
              <a:rPr lang="el-GR" dirty="0" smtClean="0"/>
              <a:t>μίμηση </a:t>
            </a:r>
            <a:r>
              <a:rPr lang="el-GR" dirty="0"/>
              <a:t>κ.λπ. για να μεταδώσουμε ένα </a:t>
            </a:r>
            <a:r>
              <a:rPr lang="el-GR" dirty="0" smtClean="0"/>
              <a:t>νόημα</a:t>
            </a:r>
          </a:p>
          <a:p>
            <a:r>
              <a:rPr lang="el-GR" dirty="0" smtClean="0"/>
              <a:t>Η </a:t>
            </a:r>
            <a:r>
              <a:rPr lang="el-GR" sz="3100" b="1" dirty="0"/>
              <a:t>μη συνειδητή  </a:t>
            </a:r>
            <a:r>
              <a:rPr lang="el-GR" dirty="0"/>
              <a:t>μη λεκτική επικοινωνία είναι </a:t>
            </a:r>
            <a:r>
              <a:rPr lang="el-GR" dirty="0" smtClean="0"/>
              <a:t>εκείνη στην οποία οι </a:t>
            </a:r>
            <a:r>
              <a:rPr lang="el-GR" dirty="0"/>
              <a:t>ενέργειες που </a:t>
            </a:r>
            <a:r>
              <a:rPr lang="el-GR" dirty="0" smtClean="0"/>
              <a:t>κάνουμε ασυνείδητα , στέλνουν </a:t>
            </a:r>
            <a:r>
              <a:rPr lang="el-GR" dirty="0"/>
              <a:t>μηνύματα στους συνομιλητές μας.</a:t>
            </a:r>
            <a:endParaRPr lang="en-GB" dirty="0"/>
          </a:p>
          <a:p>
            <a:endParaRPr lang="en-GB" dirty="0"/>
          </a:p>
        </p:txBody>
      </p:sp>
    </p:spTree>
    <p:extLst>
      <p:ext uri="{BB962C8B-B14F-4D97-AF65-F5344CB8AC3E}">
        <p14:creationId xmlns:p14="http://schemas.microsoft.com/office/powerpoint/2010/main" val="1137204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Τι είναι διαπολιτισμική επικοινωνία;</a:t>
            </a:r>
            <a:endParaRPr lang="en-GB" dirty="0"/>
          </a:p>
        </p:txBody>
      </p:sp>
      <p:sp>
        <p:nvSpPr>
          <p:cNvPr id="3" name="Content Placeholder 2"/>
          <p:cNvSpPr>
            <a:spLocks noGrp="1"/>
          </p:cNvSpPr>
          <p:nvPr>
            <p:ph idx="1"/>
          </p:nvPr>
        </p:nvSpPr>
        <p:spPr>
          <a:xfrm>
            <a:off x="1043608" y="1556792"/>
            <a:ext cx="5987008" cy="4525963"/>
          </a:xfrm>
        </p:spPr>
        <p:txBody>
          <a:bodyPr>
            <a:normAutofit/>
          </a:bodyPr>
          <a:lstStyle/>
          <a:p>
            <a:pPr marL="0" indent="0">
              <a:buNone/>
            </a:pPr>
            <a:r>
              <a:rPr lang="el-GR" dirty="0" smtClean="0"/>
              <a:t>Στην </a:t>
            </a:r>
            <a:r>
              <a:rPr lang="el-GR" dirty="0"/>
              <a:t>απλούστερη μορφή της, η διαπολιτισμική επικοινωνία είναι οποιαδήποτε ανταλλαγή πληροφοριών μεταξύ </a:t>
            </a:r>
            <a:r>
              <a:rPr lang="el-GR" dirty="0" smtClean="0"/>
              <a:t>δυο  ομάδων  που </a:t>
            </a:r>
            <a:r>
              <a:rPr lang="el-GR" dirty="0"/>
              <a:t>ανήκουν σε διαφορετικές πολιτιστικές ομάδες.</a:t>
            </a:r>
            <a:endParaRPr lang="en-GB" dirty="0"/>
          </a:p>
        </p:txBody>
      </p:sp>
    </p:spTree>
    <p:extLst>
      <p:ext uri="{BB962C8B-B14F-4D97-AF65-F5344CB8AC3E}">
        <p14:creationId xmlns:p14="http://schemas.microsoft.com/office/powerpoint/2010/main" val="10371526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24" y="58613"/>
            <a:ext cx="5915000" cy="1143000"/>
          </a:xfrm>
        </p:spPr>
        <p:txBody>
          <a:bodyPr>
            <a:normAutofit fontScale="90000"/>
          </a:bodyPr>
          <a:lstStyle/>
          <a:p>
            <a:r>
              <a:rPr lang="el-GR" dirty="0" smtClean="0"/>
              <a:t>Μη λεκτική επικοινωνία</a:t>
            </a:r>
            <a:endParaRPr lang="en-GB" dirty="0"/>
          </a:p>
        </p:txBody>
      </p:sp>
      <p:sp>
        <p:nvSpPr>
          <p:cNvPr id="3" name="Content Placeholder 2"/>
          <p:cNvSpPr>
            <a:spLocks noGrp="1"/>
          </p:cNvSpPr>
          <p:nvPr>
            <p:ph idx="1"/>
          </p:nvPr>
        </p:nvSpPr>
        <p:spPr>
          <a:xfrm>
            <a:off x="457200" y="1384176"/>
            <a:ext cx="7643192" cy="1108720"/>
          </a:xfrm>
        </p:spPr>
        <p:txBody>
          <a:bodyPr>
            <a:normAutofit fontScale="92500"/>
          </a:bodyPr>
          <a:lstStyle/>
          <a:p>
            <a:pPr marL="0" indent="0" algn="ctr">
              <a:buNone/>
            </a:pPr>
            <a:r>
              <a:rPr lang="el-GR" dirty="0" smtClean="0"/>
              <a:t>Μπορούμε να επικοινωνήσουμε μη λεκτικά τόσο δυνατά όσο όταν χρησιμοποιούμε λέξεις.</a:t>
            </a:r>
            <a:endParaRPr lang="en-GB" dirty="0"/>
          </a:p>
        </p:txBody>
      </p:sp>
      <p:sp>
        <p:nvSpPr>
          <p:cNvPr id="4" name="TextBox 3"/>
          <p:cNvSpPr txBox="1"/>
          <p:nvPr/>
        </p:nvSpPr>
        <p:spPr>
          <a:xfrm>
            <a:off x="1715975" y="2488541"/>
            <a:ext cx="5049688" cy="584775"/>
          </a:xfrm>
          <a:prstGeom prst="rect">
            <a:avLst/>
          </a:prstGeom>
          <a:noFill/>
          <a:ln w="28575">
            <a:solidFill>
              <a:schemeClr val="tx1"/>
            </a:solidFill>
          </a:ln>
        </p:spPr>
        <p:txBody>
          <a:bodyPr wrap="square" rtlCol="0">
            <a:spAutoFit/>
          </a:bodyPr>
          <a:lstStyle/>
          <a:p>
            <a:pPr algn="ctr"/>
            <a:r>
              <a:rPr lang="el-GR" sz="3200" dirty="0" smtClean="0"/>
              <a:t>ΟΠΤΙΚΗ και ΜΗ ΛΕΚΤΙΚΗ</a:t>
            </a:r>
            <a:endParaRPr lang="en-GB" sz="3200" dirty="0"/>
          </a:p>
        </p:txBody>
      </p:sp>
      <p:sp>
        <p:nvSpPr>
          <p:cNvPr id="6" name="TextBox 5"/>
          <p:cNvSpPr txBox="1"/>
          <p:nvPr/>
        </p:nvSpPr>
        <p:spPr>
          <a:xfrm>
            <a:off x="-84845" y="3774305"/>
            <a:ext cx="1672821" cy="830997"/>
          </a:xfrm>
          <a:prstGeom prst="rect">
            <a:avLst/>
          </a:prstGeom>
          <a:noFill/>
          <a:ln w="28575">
            <a:solidFill>
              <a:schemeClr val="tx1"/>
            </a:solidFill>
          </a:ln>
        </p:spPr>
        <p:txBody>
          <a:bodyPr wrap="square" rtlCol="0">
            <a:spAutoFit/>
          </a:bodyPr>
          <a:lstStyle/>
          <a:p>
            <a:pPr algn="ctr"/>
            <a:r>
              <a:rPr lang="el-GR" sz="2400" dirty="0" smtClean="0"/>
              <a:t>Οπτική επαφή</a:t>
            </a:r>
            <a:endParaRPr lang="en-GB" sz="2400" dirty="0"/>
          </a:p>
        </p:txBody>
      </p:sp>
      <p:sp>
        <p:nvSpPr>
          <p:cNvPr id="7" name="TextBox 6"/>
          <p:cNvSpPr txBox="1"/>
          <p:nvPr/>
        </p:nvSpPr>
        <p:spPr>
          <a:xfrm>
            <a:off x="1170987" y="5173741"/>
            <a:ext cx="1672821" cy="830997"/>
          </a:xfrm>
          <a:prstGeom prst="rect">
            <a:avLst/>
          </a:prstGeom>
          <a:noFill/>
          <a:ln w="28575">
            <a:solidFill>
              <a:schemeClr val="tx1"/>
            </a:solidFill>
          </a:ln>
        </p:spPr>
        <p:txBody>
          <a:bodyPr wrap="square" rtlCol="0">
            <a:spAutoFit/>
          </a:bodyPr>
          <a:lstStyle/>
          <a:p>
            <a:pPr algn="ctr"/>
            <a:r>
              <a:rPr lang="el-GR" sz="2400" dirty="0" smtClean="0"/>
              <a:t>Στάση και Κίνηση</a:t>
            </a:r>
            <a:endParaRPr lang="en-GB" sz="2400" dirty="0"/>
          </a:p>
        </p:txBody>
      </p:sp>
      <p:sp>
        <p:nvSpPr>
          <p:cNvPr id="8" name="TextBox 7"/>
          <p:cNvSpPr txBox="1"/>
          <p:nvPr/>
        </p:nvSpPr>
        <p:spPr>
          <a:xfrm>
            <a:off x="7015110" y="4005063"/>
            <a:ext cx="1080120" cy="461665"/>
          </a:xfrm>
          <a:prstGeom prst="rect">
            <a:avLst/>
          </a:prstGeom>
          <a:noFill/>
          <a:ln w="28575">
            <a:solidFill>
              <a:schemeClr val="tx1"/>
            </a:solidFill>
          </a:ln>
        </p:spPr>
        <p:txBody>
          <a:bodyPr wrap="square" rtlCol="0">
            <a:spAutoFit/>
          </a:bodyPr>
          <a:lstStyle/>
          <a:p>
            <a:pPr algn="ctr"/>
            <a:r>
              <a:rPr lang="el-GR" sz="2400" dirty="0" smtClean="0"/>
              <a:t>Σιωπή</a:t>
            </a:r>
            <a:endParaRPr lang="en-GB" sz="2400" dirty="0"/>
          </a:p>
        </p:txBody>
      </p:sp>
      <p:cxnSp>
        <p:nvCxnSpPr>
          <p:cNvPr id="9" name="Straight Arrow Connector 8"/>
          <p:cNvCxnSpPr/>
          <p:nvPr/>
        </p:nvCxnSpPr>
        <p:spPr>
          <a:xfrm flipH="1">
            <a:off x="1186194" y="3151497"/>
            <a:ext cx="1059562" cy="78356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135892" y="3166246"/>
            <a:ext cx="18100" cy="2245879"/>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248742" y="3166246"/>
            <a:ext cx="1059562" cy="78356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87823" y="5622339"/>
            <a:ext cx="2232249" cy="1200329"/>
          </a:xfrm>
          <a:prstGeom prst="rect">
            <a:avLst/>
          </a:prstGeom>
          <a:noFill/>
          <a:ln w="28575">
            <a:solidFill>
              <a:schemeClr val="tx1"/>
            </a:solidFill>
          </a:ln>
        </p:spPr>
        <p:txBody>
          <a:bodyPr wrap="square" rtlCol="0">
            <a:spAutoFit/>
          </a:bodyPr>
          <a:lstStyle/>
          <a:p>
            <a:pPr algn="ctr"/>
            <a:r>
              <a:rPr lang="el-GR" sz="2400" dirty="0" smtClean="0"/>
              <a:t>Χειρονομία και έκφραση προσώπου</a:t>
            </a:r>
            <a:endParaRPr lang="en-GB" sz="2400" dirty="0"/>
          </a:p>
        </p:txBody>
      </p:sp>
      <p:sp>
        <p:nvSpPr>
          <p:cNvPr id="15" name="TextBox 14"/>
          <p:cNvSpPr txBox="1"/>
          <p:nvPr/>
        </p:nvSpPr>
        <p:spPr>
          <a:xfrm>
            <a:off x="5377740" y="5517232"/>
            <a:ext cx="1642532" cy="1200329"/>
          </a:xfrm>
          <a:prstGeom prst="rect">
            <a:avLst/>
          </a:prstGeom>
          <a:noFill/>
          <a:ln w="28575">
            <a:solidFill>
              <a:schemeClr val="tx1"/>
            </a:solidFill>
          </a:ln>
        </p:spPr>
        <p:txBody>
          <a:bodyPr wrap="square" rtlCol="0">
            <a:spAutoFit/>
          </a:bodyPr>
          <a:lstStyle/>
          <a:p>
            <a:pPr algn="ctr"/>
            <a:r>
              <a:rPr lang="el-GR" sz="2400" dirty="0" smtClean="0"/>
              <a:t>Ντύσιμο και </a:t>
            </a:r>
            <a:r>
              <a:rPr lang="el-GR" sz="2400" dirty="0" smtClean="0"/>
              <a:t>εμφάνηση</a:t>
            </a:r>
            <a:endParaRPr lang="en-GB" sz="2400" dirty="0"/>
          </a:p>
        </p:txBody>
      </p:sp>
      <p:sp>
        <p:nvSpPr>
          <p:cNvPr id="16" name="TextBox 15"/>
          <p:cNvSpPr txBox="1"/>
          <p:nvPr/>
        </p:nvSpPr>
        <p:spPr>
          <a:xfrm>
            <a:off x="6433377" y="4581128"/>
            <a:ext cx="1203387" cy="830997"/>
          </a:xfrm>
          <a:prstGeom prst="rect">
            <a:avLst/>
          </a:prstGeom>
          <a:noFill/>
          <a:ln w="28575">
            <a:solidFill>
              <a:schemeClr val="tx1"/>
            </a:solidFill>
          </a:ln>
        </p:spPr>
        <p:txBody>
          <a:bodyPr wrap="square" rtlCol="0">
            <a:spAutoFit/>
          </a:bodyPr>
          <a:lstStyle/>
          <a:p>
            <a:pPr algn="ctr"/>
            <a:r>
              <a:rPr lang="el-GR" sz="2400" dirty="0"/>
              <a:t>Φ</a:t>
            </a:r>
            <a:r>
              <a:rPr lang="el-GR" sz="2400" dirty="0" smtClean="0"/>
              <a:t>υσικό άγγιγμα</a:t>
            </a:r>
            <a:endParaRPr lang="en-GB" sz="2400" dirty="0"/>
          </a:p>
        </p:txBody>
      </p:sp>
      <p:sp>
        <p:nvSpPr>
          <p:cNvPr id="17" name="TextBox 16"/>
          <p:cNvSpPr txBox="1"/>
          <p:nvPr/>
        </p:nvSpPr>
        <p:spPr>
          <a:xfrm>
            <a:off x="539552" y="4583521"/>
            <a:ext cx="2026568" cy="830997"/>
          </a:xfrm>
          <a:prstGeom prst="rect">
            <a:avLst/>
          </a:prstGeom>
          <a:noFill/>
          <a:ln w="28575">
            <a:solidFill>
              <a:schemeClr val="tx1"/>
            </a:solidFill>
          </a:ln>
        </p:spPr>
        <p:txBody>
          <a:bodyPr wrap="square" rtlCol="0">
            <a:spAutoFit/>
          </a:bodyPr>
          <a:lstStyle/>
          <a:p>
            <a:pPr algn="ctr"/>
            <a:r>
              <a:rPr lang="el-GR" sz="2400" dirty="0" smtClean="0"/>
              <a:t>Προσωπικός χώρος</a:t>
            </a:r>
            <a:endParaRPr lang="en-GB" sz="2400" dirty="0"/>
          </a:p>
        </p:txBody>
      </p:sp>
      <p:cxnSp>
        <p:nvCxnSpPr>
          <p:cNvPr id="21" name="Straight Arrow Connector 20"/>
          <p:cNvCxnSpPr/>
          <p:nvPr/>
        </p:nvCxnSpPr>
        <p:spPr>
          <a:xfrm flipH="1">
            <a:off x="2015845" y="3199908"/>
            <a:ext cx="971979" cy="1315404"/>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715709" y="3197816"/>
            <a:ext cx="915016" cy="1916111"/>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874947" y="3191905"/>
            <a:ext cx="868628" cy="222022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25475" y="3197816"/>
            <a:ext cx="862749" cy="1206197"/>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8192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6264696" cy="1143000"/>
          </a:xfrm>
        </p:spPr>
        <p:txBody>
          <a:bodyPr>
            <a:normAutofit fontScale="90000"/>
          </a:bodyPr>
          <a:lstStyle/>
          <a:p>
            <a:r>
              <a:rPr lang="el-GR" dirty="0" smtClean="0"/>
              <a:t>Γιατί η μη λεκτική επικοινωνία έχει σημασία;</a:t>
            </a:r>
            <a:endParaRPr lang="en-GB" dirty="0"/>
          </a:p>
        </p:txBody>
      </p:sp>
      <p:sp>
        <p:nvSpPr>
          <p:cNvPr id="3" name="Content Placeholder 2"/>
          <p:cNvSpPr>
            <a:spLocks noGrp="1"/>
          </p:cNvSpPr>
          <p:nvPr>
            <p:ph idx="1"/>
          </p:nvPr>
        </p:nvSpPr>
        <p:spPr/>
        <p:txBody>
          <a:bodyPr>
            <a:normAutofit fontScale="92500" lnSpcReduction="10000"/>
          </a:bodyPr>
          <a:lstStyle/>
          <a:p>
            <a:r>
              <a:rPr lang="el-GR" dirty="0"/>
              <a:t>Ο τρόπος με τον οποίο ακούμε τους ανθρώπους, </a:t>
            </a:r>
            <a:r>
              <a:rPr lang="el-GR" dirty="0" smtClean="0"/>
              <a:t>ο τρόπος  </a:t>
            </a:r>
            <a:r>
              <a:rPr lang="el-GR" dirty="0"/>
              <a:t>με τον οποίο κάνουμε επαφή με τα μάτια, είναι όλα </a:t>
            </a:r>
            <a:r>
              <a:rPr lang="el-GR" dirty="0" smtClean="0"/>
              <a:t> </a:t>
            </a:r>
            <a:r>
              <a:rPr lang="el-GR" dirty="0"/>
              <a:t>παραδείγματα σημάτων που μπορούν να πουν στο άτομο που μιλάτε:</a:t>
            </a:r>
            <a:br>
              <a:rPr lang="el-GR" dirty="0"/>
            </a:br>
            <a:r>
              <a:rPr lang="el-GR" dirty="0" smtClean="0"/>
              <a:t>	</a:t>
            </a:r>
            <a:r>
              <a:rPr lang="el-GR" sz="2900" dirty="0">
                <a:solidFill>
                  <a:schemeClr val="tx1"/>
                </a:solidFill>
              </a:rPr>
              <a:t>πόσο ενδιαφέρεσαι</a:t>
            </a:r>
            <a:br>
              <a:rPr lang="el-GR" sz="2900" dirty="0">
                <a:solidFill>
                  <a:schemeClr val="tx1"/>
                </a:solidFill>
              </a:rPr>
            </a:br>
            <a:r>
              <a:rPr lang="el-GR" sz="2900" dirty="0" smtClean="0">
                <a:solidFill>
                  <a:schemeClr val="tx1"/>
                </a:solidFill>
              </a:rPr>
              <a:t>          πόσο </a:t>
            </a:r>
            <a:r>
              <a:rPr lang="el-GR" sz="2900" dirty="0">
                <a:solidFill>
                  <a:schemeClr val="tx1"/>
                </a:solidFill>
              </a:rPr>
              <a:t>αληθινός ή ειλικρινής </a:t>
            </a:r>
            <a:r>
              <a:rPr lang="el-GR" sz="2900" dirty="0" smtClean="0">
                <a:solidFill>
                  <a:schemeClr val="tx1"/>
                </a:solidFill>
              </a:rPr>
              <a:t>είσαι</a:t>
            </a:r>
            <a:endParaRPr lang="el-GR" dirty="0" smtClean="0"/>
          </a:p>
          <a:p>
            <a:r>
              <a:rPr lang="el-GR" dirty="0" smtClean="0"/>
              <a:t>Με </a:t>
            </a:r>
            <a:r>
              <a:rPr lang="el-GR" dirty="0"/>
              <a:t>τον τρόπο αυτό, η μη λεκτική επικοινωνία μπορεί να δημιουργήσει δυσπιστία και σύγχυση καθώς και διαβεβαίωση</a:t>
            </a:r>
          </a:p>
          <a:p>
            <a:pPr marL="0" indent="0">
              <a:buNone/>
            </a:pPr>
            <a:endParaRPr lang="en-GB" dirty="0"/>
          </a:p>
        </p:txBody>
      </p:sp>
    </p:spTree>
    <p:extLst>
      <p:ext uri="{BB962C8B-B14F-4D97-AF65-F5344CB8AC3E}">
        <p14:creationId xmlns:p14="http://schemas.microsoft.com/office/powerpoint/2010/main" val="36106863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6408712" cy="1143000"/>
          </a:xfrm>
        </p:spPr>
        <p:txBody>
          <a:bodyPr>
            <a:normAutofit fontScale="90000"/>
          </a:bodyPr>
          <a:lstStyle/>
          <a:p>
            <a:r>
              <a:rPr lang="el-GR" dirty="0"/>
              <a:t>Γιατί η μη λεκτική επικοινωνία έχει σημασία;</a:t>
            </a:r>
            <a:endParaRPr lang="en-GB" dirty="0"/>
          </a:p>
        </p:txBody>
      </p:sp>
      <p:sp>
        <p:nvSpPr>
          <p:cNvPr id="3" name="Content Placeholder 2"/>
          <p:cNvSpPr>
            <a:spLocks noGrp="1"/>
          </p:cNvSpPr>
          <p:nvPr>
            <p:ph idx="1"/>
          </p:nvPr>
        </p:nvSpPr>
        <p:spPr/>
        <p:txBody>
          <a:bodyPr>
            <a:normAutofit fontScale="85000" lnSpcReduction="10000"/>
          </a:bodyPr>
          <a:lstStyle/>
          <a:p>
            <a:r>
              <a:rPr lang="el-GR" dirty="0" smtClean="0"/>
              <a:t>Όταν </a:t>
            </a:r>
            <a:r>
              <a:rPr lang="el-GR" dirty="0"/>
              <a:t>τα μη λεκτικά σήματα ταιριάζουν με αυτό που λέει ένα άτομο, αυτό δημιουργεί ένα πιο συνεκτικό μήνυμα και μπορεί να αυξήσει τη σχέση μεταξύ συνομιλητών, δημιουργώντας έτσι εμπιστοσύνη και </a:t>
            </a:r>
            <a:r>
              <a:rPr lang="el-GR" dirty="0" smtClean="0"/>
              <a:t>κατανόηση.</a:t>
            </a:r>
          </a:p>
          <a:p>
            <a:r>
              <a:rPr lang="el-GR" dirty="0" smtClean="0"/>
              <a:t>Όταν </a:t>
            </a:r>
            <a:r>
              <a:rPr lang="el-GR" dirty="0"/>
              <a:t>τα μη λεκτικά μηνύματα ΔΕΝ ταιριάζουν με αυτό που λέει ένα άτομο, αυξάνεται η πιθανότητα για κακή επικοινωνία, μαζί με σύγχυση, αβεβαιότητα και αμφιβολίες για την ειλικρίνεια της επικοινωνίας</a:t>
            </a:r>
          </a:p>
          <a:p>
            <a:endParaRPr lang="en-GB" dirty="0"/>
          </a:p>
        </p:txBody>
      </p:sp>
    </p:spTree>
    <p:extLst>
      <p:ext uri="{BB962C8B-B14F-4D97-AF65-F5344CB8AC3E}">
        <p14:creationId xmlns:p14="http://schemas.microsoft.com/office/powerpoint/2010/main" val="42447214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Τύποι μη λεκτικής επικοινωνίας</a:t>
            </a:r>
            <a:endParaRPr lang="en-GB" dirty="0"/>
          </a:p>
        </p:txBody>
      </p:sp>
      <p:sp>
        <p:nvSpPr>
          <p:cNvPr id="3" name="Content Placeholder 2"/>
          <p:cNvSpPr>
            <a:spLocks noGrp="1"/>
          </p:cNvSpPr>
          <p:nvPr>
            <p:ph idx="1"/>
          </p:nvPr>
        </p:nvSpPr>
        <p:spPr/>
        <p:txBody>
          <a:bodyPr>
            <a:normAutofit fontScale="92500" lnSpcReduction="10000"/>
          </a:bodyPr>
          <a:lstStyle/>
          <a:p>
            <a:r>
              <a:rPr lang="el-GR" dirty="0"/>
              <a:t>Οπτική επαφή</a:t>
            </a:r>
            <a:br>
              <a:rPr lang="el-GR" dirty="0"/>
            </a:br>
            <a:r>
              <a:rPr lang="el-GR" sz="2900" dirty="0">
                <a:solidFill>
                  <a:schemeClr val="tx1"/>
                </a:solidFill>
              </a:rPr>
              <a:t>το όραμα είναι η κυρίαρχη έννοια για την πλειοψηφία μας. Ο τρόπος που βλέπουμε ένα άλλο άτομο μπορεί να υποδηλώνει ενδιαφέρον, εχθρότητα, στοργή, πλήξη, έλξη.</a:t>
            </a:r>
          </a:p>
          <a:p>
            <a:r>
              <a:rPr lang="el-GR" dirty="0" smtClean="0"/>
              <a:t>Προσωπικός </a:t>
            </a:r>
            <a:r>
              <a:rPr lang="el-GR" dirty="0"/>
              <a:t>χώρος</a:t>
            </a:r>
            <a:br>
              <a:rPr lang="el-GR" dirty="0"/>
            </a:br>
            <a:r>
              <a:rPr lang="el-GR" sz="2900" dirty="0">
                <a:solidFill>
                  <a:schemeClr val="tx1"/>
                </a:solidFill>
              </a:rPr>
              <a:t>το ποσό του προσωπικού χώρου που τα άτομα απαιτούν ποικίλλει ανάλογα με τον πολιτισμό. Εκτός από τις ενδείξεις οικειότητας ή αγάπης, η φυσική εγγύτητα μπορεί επίσης να επικοινωνεί με την επιθετικότητα ή την κυριαρχία</a:t>
            </a:r>
            <a:r>
              <a:rPr lang="el-GR" sz="2900" dirty="0" smtClean="0">
                <a:solidFill>
                  <a:schemeClr val="tx1"/>
                </a:solidFill>
              </a:rPr>
              <a:t>.</a:t>
            </a:r>
            <a:endParaRPr lang="en-GB" dirty="0"/>
          </a:p>
        </p:txBody>
      </p:sp>
      <p:sp>
        <p:nvSpPr>
          <p:cNvPr id="6" name="Rectangle 5">
            <a:extLst>
              <a:ext uri="{FF2B5EF4-FFF2-40B4-BE49-F238E27FC236}">
                <a16:creationId xmlns="" xmlns:a16="http://schemas.microsoft.com/office/drawing/2014/main" id="{BF95CFAB-CBC8-4515-A5C4-89AEBB7B79CE}"/>
              </a:ext>
            </a:extLst>
          </p:cNvPr>
          <p:cNvSpPr/>
          <p:nvPr/>
        </p:nvSpPr>
        <p:spPr>
          <a:xfrm>
            <a:off x="3203848" y="6211669"/>
            <a:ext cx="5184576" cy="646331"/>
          </a:xfrm>
          <a:prstGeom prst="rect">
            <a:avLst/>
          </a:prstGeom>
        </p:spPr>
        <p:txBody>
          <a:bodyPr wrap="square">
            <a:spAutoFit/>
          </a:bodyPr>
          <a:lstStyle/>
          <a:p>
            <a:pPr lvl="0"/>
            <a:r>
              <a:rPr lang="el-GR" dirty="0" smtClean="0">
                <a:solidFill>
                  <a:schemeClr val="tx2"/>
                </a:solidFill>
              </a:rPr>
              <a:t>Πηγή</a:t>
            </a:r>
            <a:r>
              <a:rPr lang="en-GB" dirty="0" smtClean="0">
                <a:solidFill>
                  <a:schemeClr val="tx2"/>
                </a:solidFill>
              </a:rPr>
              <a:t>: </a:t>
            </a:r>
            <a:r>
              <a:rPr lang="en-GB" dirty="0">
                <a:solidFill>
                  <a:schemeClr val="tx2"/>
                </a:solidFill>
                <a:hlinkClick r:id="rId2"/>
              </a:rPr>
              <a:t>www.helpguide.org/articles/relationships-communication/nonverbal-communication.htm</a:t>
            </a:r>
            <a:r>
              <a:rPr lang="en-GB" dirty="0">
                <a:solidFill>
                  <a:schemeClr val="tx2"/>
                </a:solidFill>
              </a:rPr>
              <a:t> </a:t>
            </a:r>
          </a:p>
        </p:txBody>
      </p:sp>
    </p:spTree>
    <p:extLst>
      <p:ext uri="{BB962C8B-B14F-4D97-AF65-F5344CB8AC3E}">
        <p14:creationId xmlns:p14="http://schemas.microsoft.com/office/powerpoint/2010/main" val="31419313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Τύποι μη λεκτικής επικοινωνίας</a:t>
            </a:r>
            <a:endParaRPr lang="en-GB" dirty="0"/>
          </a:p>
        </p:txBody>
      </p:sp>
      <p:sp>
        <p:nvSpPr>
          <p:cNvPr id="3" name="Content Placeholder 2"/>
          <p:cNvSpPr>
            <a:spLocks noGrp="1"/>
          </p:cNvSpPr>
          <p:nvPr>
            <p:ph idx="1"/>
          </p:nvPr>
        </p:nvSpPr>
        <p:spPr>
          <a:xfrm>
            <a:off x="457200" y="1600200"/>
            <a:ext cx="7715200" cy="4709120"/>
          </a:xfrm>
        </p:spPr>
        <p:txBody>
          <a:bodyPr>
            <a:normAutofit fontScale="92500" lnSpcReduction="20000"/>
          </a:bodyPr>
          <a:lstStyle/>
          <a:p>
            <a:r>
              <a:rPr lang="el-GR" dirty="0"/>
              <a:t>Η στάση του σώματος και η κίνηση του </a:t>
            </a:r>
            <a:r>
              <a:rPr lang="el-GR" dirty="0" smtClean="0"/>
              <a:t>σώματος</a:t>
            </a:r>
          </a:p>
          <a:p>
            <a:pPr lvl="1"/>
            <a:r>
              <a:rPr lang="el-GR" sz="2500" dirty="0" smtClean="0">
                <a:solidFill>
                  <a:schemeClr val="tx1"/>
                </a:solidFill>
              </a:rPr>
              <a:t>ο </a:t>
            </a:r>
            <a:r>
              <a:rPr lang="el-GR" sz="2500" dirty="0">
                <a:solidFill>
                  <a:schemeClr val="tx1"/>
                </a:solidFill>
              </a:rPr>
              <a:t>τρόπος που </a:t>
            </a:r>
            <a:r>
              <a:rPr lang="el-GR" sz="2500" dirty="0" smtClean="0">
                <a:solidFill>
                  <a:schemeClr val="tx1"/>
                </a:solidFill>
              </a:rPr>
              <a:t>στεκόμαστε, </a:t>
            </a:r>
            <a:r>
              <a:rPr lang="el-GR" sz="2500" dirty="0">
                <a:solidFill>
                  <a:schemeClr val="tx1"/>
                </a:solidFill>
              </a:rPr>
              <a:t>περπατάμε, </a:t>
            </a:r>
            <a:r>
              <a:rPr lang="el-GR" sz="2500" dirty="0" smtClean="0">
                <a:solidFill>
                  <a:schemeClr val="tx1"/>
                </a:solidFill>
              </a:rPr>
              <a:t>καθόμαστε </a:t>
            </a:r>
            <a:r>
              <a:rPr lang="el-GR" sz="2500" dirty="0">
                <a:solidFill>
                  <a:schemeClr val="tx1"/>
                </a:solidFill>
              </a:rPr>
              <a:t>ή κρατάμε το κεφάλι μας μπορεί να σηματοδοτήσει τα αληθινά μας </a:t>
            </a:r>
            <a:r>
              <a:rPr lang="el-GR" sz="2500" dirty="0" smtClean="0">
                <a:solidFill>
                  <a:schemeClr val="tx1"/>
                </a:solidFill>
              </a:rPr>
              <a:t>συναισθήματα</a:t>
            </a:r>
            <a:endParaRPr lang="el-GR" sz="2500" dirty="0"/>
          </a:p>
          <a:p>
            <a:pPr lvl="1"/>
            <a:r>
              <a:rPr lang="el-GR" sz="2500" dirty="0" smtClean="0">
                <a:solidFill>
                  <a:schemeClr val="tx1"/>
                </a:solidFill>
              </a:rPr>
              <a:t>προσέξτε </a:t>
            </a:r>
            <a:r>
              <a:rPr lang="el-GR" sz="2500" dirty="0">
                <a:solidFill>
                  <a:schemeClr val="tx1"/>
                </a:solidFill>
              </a:rPr>
              <a:t>τη στάση του σώματος, τη στάση και τη </a:t>
            </a:r>
            <a:r>
              <a:rPr lang="el-GR" sz="2500" dirty="0" smtClean="0">
                <a:solidFill>
                  <a:schemeClr val="tx1"/>
                </a:solidFill>
              </a:rPr>
              <a:t>στάση</a:t>
            </a:r>
            <a:endParaRPr lang="en-US" dirty="0" smtClean="0"/>
          </a:p>
          <a:p>
            <a:r>
              <a:rPr lang="el-GR" dirty="0" smtClean="0"/>
              <a:t>Φόρεμα </a:t>
            </a:r>
            <a:r>
              <a:rPr lang="el-GR" dirty="0"/>
              <a:t>και </a:t>
            </a:r>
            <a:r>
              <a:rPr lang="el-GR" dirty="0" smtClean="0"/>
              <a:t>εμφάνιση</a:t>
            </a:r>
          </a:p>
          <a:p>
            <a:pPr lvl="1"/>
            <a:r>
              <a:rPr lang="el-GR" dirty="0" smtClean="0"/>
              <a:t>μπορούμε </a:t>
            </a:r>
            <a:r>
              <a:rPr lang="el-GR" dirty="0"/>
              <a:t>να </a:t>
            </a:r>
            <a:r>
              <a:rPr lang="el-GR" dirty="0" smtClean="0"/>
              <a:t>δείξουμε μια </a:t>
            </a:r>
            <a:r>
              <a:rPr lang="el-GR" dirty="0"/>
              <a:t>προσωπική άποψη του εαυτού </a:t>
            </a:r>
            <a:r>
              <a:rPr lang="el-GR" dirty="0" smtClean="0"/>
              <a:t>μας:</a:t>
            </a:r>
          </a:p>
          <a:p>
            <a:pPr lvl="2"/>
            <a:r>
              <a:rPr lang="el-GR" dirty="0" smtClean="0"/>
              <a:t>δημιουργικότητα</a:t>
            </a:r>
            <a:r>
              <a:rPr lang="el-GR" dirty="0"/>
              <a:t>, πλούτο, δύναμη, αίσθηση </a:t>
            </a:r>
            <a:r>
              <a:rPr lang="el-GR" dirty="0" smtClean="0"/>
              <a:t>μόδας.</a:t>
            </a:r>
          </a:p>
          <a:p>
            <a:pPr lvl="2"/>
            <a:r>
              <a:rPr lang="el-GR" dirty="0" smtClean="0"/>
              <a:t>τη </a:t>
            </a:r>
            <a:r>
              <a:rPr lang="el-GR" dirty="0"/>
              <a:t>στάση μας σε αξίες όπως η </a:t>
            </a:r>
            <a:r>
              <a:rPr lang="el-GR" dirty="0" smtClean="0"/>
              <a:t>σεμνότητα.</a:t>
            </a:r>
          </a:p>
          <a:p>
            <a:pPr lvl="2"/>
            <a:r>
              <a:rPr lang="el-GR" dirty="0" smtClean="0"/>
              <a:t>την συμμετοχή μας </a:t>
            </a:r>
            <a:r>
              <a:rPr lang="el-GR" dirty="0"/>
              <a:t>σε κοινωνικά κινήματα ή θρησκευτικές </a:t>
            </a:r>
            <a:r>
              <a:rPr lang="el-GR" dirty="0" smtClean="0"/>
              <a:t>ομάδες</a:t>
            </a:r>
            <a:r>
              <a:rPr lang="en-GB" dirty="0" smtClean="0"/>
              <a:t>Dress </a:t>
            </a:r>
            <a:r>
              <a:rPr lang="en-GB" dirty="0"/>
              <a:t>and </a:t>
            </a:r>
            <a:r>
              <a:rPr lang="en-GB" dirty="0" smtClean="0"/>
              <a:t>appearance</a:t>
            </a:r>
            <a:endParaRPr lang="en-GB" dirty="0"/>
          </a:p>
        </p:txBody>
      </p:sp>
      <p:sp>
        <p:nvSpPr>
          <p:cNvPr id="6" name="Rectangle 5">
            <a:extLst>
              <a:ext uri="{FF2B5EF4-FFF2-40B4-BE49-F238E27FC236}">
                <a16:creationId xmlns="" xmlns:a16="http://schemas.microsoft.com/office/drawing/2014/main" id="{BF95CFAB-CBC8-4515-A5C4-89AEBB7B79CE}"/>
              </a:ext>
            </a:extLst>
          </p:cNvPr>
          <p:cNvSpPr/>
          <p:nvPr/>
        </p:nvSpPr>
        <p:spPr>
          <a:xfrm>
            <a:off x="3203848" y="6211669"/>
            <a:ext cx="5184576" cy="646331"/>
          </a:xfrm>
          <a:prstGeom prst="rect">
            <a:avLst/>
          </a:prstGeom>
        </p:spPr>
        <p:txBody>
          <a:bodyPr wrap="square">
            <a:spAutoFit/>
          </a:bodyPr>
          <a:lstStyle/>
          <a:p>
            <a:pPr lvl="0"/>
            <a:r>
              <a:rPr lang="el-GR" dirty="0" smtClean="0">
                <a:solidFill>
                  <a:schemeClr val="tx2"/>
                </a:solidFill>
              </a:rPr>
              <a:t>Πηγή</a:t>
            </a:r>
            <a:r>
              <a:rPr lang="en-US" dirty="0" smtClean="0">
                <a:solidFill>
                  <a:schemeClr val="tx2"/>
                </a:solidFill>
              </a:rPr>
              <a:t>:</a:t>
            </a:r>
            <a:r>
              <a:rPr lang="en-GB" dirty="0" smtClean="0">
                <a:solidFill>
                  <a:schemeClr val="tx2"/>
                </a:solidFill>
                <a:hlinkClick r:id="rId2"/>
              </a:rPr>
              <a:t>www.helpguide.org/articles/relationships-communication/nonverbal-communication.htm</a:t>
            </a:r>
            <a:r>
              <a:rPr lang="en-GB" dirty="0" smtClean="0">
                <a:solidFill>
                  <a:schemeClr val="tx2"/>
                </a:solidFill>
              </a:rPr>
              <a:t> </a:t>
            </a:r>
            <a:endParaRPr lang="en-GB" dirty="0">
              <a:solidFill>
                <a:schemeClr val="tx2"/>
              </a:solidFill>
            </a:endParaRPr>
          </a:p>
        </p:txBody>
      </p:sp>
    </p:spTree>
    <p:extLst>
      <p:ext uri="{BB962C8B-B14F-4D97-AF65-F5344CB8AC3E}">
        <p14:creationId xmlns:p14="http://schemas.microsoft.com/office/powerpoint/2010/main" val="29000392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Τύποι μη λεκτικής επικοινωνίας</a:t>
            </a:r>
            <a:endParaRPr lang="en-GB" dirty="0"/>
          </a:p>
        </p:txBody>
      </p:sp>
      <p:sp>
        <p:nvSpPr>
          <p:cNvPr id="3" name="Content Placeholder 2"/>
          <p:cNvSpPr>
            <a:spLocks noGrp="1"/>
          </p:cNvSpPr>
          <p:nvPr>
            <p:ph idx="1"/>
          </p:nvPr>
        </p:nvSpPr>
        <p:spPr/>
        <p:txBody>
          <a:bodyPr>
            <a:normAutofit lnSpcReduction="10000"/>
          </a:bodyPr>
          <a:lstStyle/>
          <a:p>
            <a:r>
              <a:rPr lang="el-GR" dirty="0" smtClean="0"/>
              <a:t>Χειρονομίες</a:t>
            </a:r>
            <a:endParaRPr lang="en-GB" dirty="0"/>
          </a:p>
          <a:p>
            <a:pPr lvl="1"/>
            <a:r>
              <a:rPr lang="el-GR" dirty="0" smtClean="0"/>
              <a:t>ο </a:t>
            </a:r>
            <a:r>
              <a:rPr lang="el-GR" dirty="0"/>
              <a:t>τρόπος που επισημαίνουμε, </a:t>
            </a:r>
            <a:r>
              <a:rPr lang="el-GR" dirty="0" smtClean="0"/>
              <a:t>υποκινούμε ή </a:t>
            </a:r>
            <a:r>
              <a:rPr lang="el-GR" dirty="0"/>
              <a:t>χρησιμοποιούμε τα χέρια μας με άλλους τρόπους είναι σημαντικός. Οι χειρονομίες τείνουν να έχουν ΔΙΑΦΟΡΕΣ σημασίες μεταξύ των πολιτισμών και των </a:t>
            </a:r>
            <a:r>
              <a:rPr lang="el-GR" dirty="0" smtClean="0"/>
              <a:t>περιοχών</a:t>
            </a:r>
          </a:p>
          <a:p>
            <a:r>
              <a:rPr lang="el-GR" dirty="0" smtClean="0"/>
              <a:t>Εκφράσεις προσώπου</a:t>
            </a:r>
            <a:endParaRPr lang="en-GB" dirty="0"/>
          </a:p>
          <a:p>
            <a:pPr lvl="1"/>
            <a:r>
              <a:rPr lang="el-GR" dirty="0" smtClean="0"/>
              <a:t>Οι εκφράσεις προσώπου για χαρά, λύπη, θυμό, έκπληξη, φόβο, αηδία είναι οι ίδιες στους διάφορους πολιτισμούς</a:t>
            </a:r>
          </a:p>
          <a:p>
            <a:endParaRPr lang="en-GB" dirty="0"/>
          </a:p>
        </p:txBody>
      </p:sp>
      <p:sp>
        <p:nvSpPr>
          <p:cNvPr id="4" name="TextBox 3"/>
          <p:cNvSpPr txBox="1"/>
          <p:nvPr/>
        </p:nvSpPr>
        <p:spPr>
          <a:xfrm>
            <a:off x="3275856" y="6211669"/>
            <a:ext cx="4968552" cy="646331"/>
          </a:xfrm>
          <a:prstGeom prst="rect">
            <a:avLst/>
          </a:prstGeom>
          <a:noFill/>
        </p:spPr>
        <p:txBody>
          <a:bodyPr wrap="square" rtlCol="0">
            <a:spAutoFit/>
          </a:bodyPr>
          <a:lstStyle/>
          <a:p>
            <a:r>
              <a:rPr lang="el-GR" dirty="0" smtClean="0">
                <a:solidFill>
                  <a:schemeClr val="tx2"/>
                </a:solidFill>
              </a:rPr>
              <a:t>Πηγή</a:t>
            </a:r>
            <a:r>
              <a:rPr lang="en-GB" dirty="0" smtClean="0">
                <a:solidFill>
                  <a:schemeClr val="tx2"/>
                </a:solidFill>
              </a:rPr>
              <a:t>: </a:t>
            </a:r>
            <a:r>
              <a:rPr lang="en-GB" dirty="0">
                <a:solidFill>
                  <a:schemeClr val="tx2"/>
                </a:solidFill>
                <a:hlinkClick r:id="rId2"/>
              </a:rPr>
              <a:t>www.helpguide.org/articles/relationships-communication/nonverbal-communication.htm</a:t>
            </a:r>
            <a:r>
              <a:rPr lang="en-GB" dirty="0">
                <a:solidFill>
                  <a:schemeClr val="tx2"/>
                </a:solidFill>
              </a:rPr>
              <a:t> </a:t>
            </a:r>
          </a:p>
        </p:txBody>
      </p:sp>
    </p:spTree>
    <p:extLst>
      <p:ext uri="{BB962C8B-B14F-4D97-AF65-F5344CB8AC3E}">
        <p14:creationId xmlns:p14="http://schemas.microsoft.com/office/powerpoint/2010/main" val="13565155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Τύποι μη λεκτικής επικοινωνίας</a:t>
            </a:r>
            <a:endParaRPr lang="en-GB" dirty="0"/>
          </a:p>
        </p:txBody>
      </p:sp>
      <p:sp>
        <p:nvSpPr>
          <p:cNvPr id="3" name="Content Placeholder 2"/>
          <p:cNvSpPr>
            <a:spLocks noGrp="1"/>
          </p:cNvSpPr>
          <p:nvPr>
            <p:ph idx="1"/>
          </p:nvPr>
        </p:nvSpPr>
        <p:spPr/>
        <p:txBody>
          <a:bodyPr>
            <a:normAutofit fontScale="85000" lnSpcReduction="10000"/>
          </a:bodyPr>
          <a:lstStyle/>
          <a:p>
            <a:r>
              <a:rPr lang="el-GR" dirty="0" smtClean="0"/>
              <a:t>Άγγιγμα</a:t>
            </a:r>
            <a:endParaRPr lang="en-GB" dirty="0"/>
          </a:p>
          <a:p>
            <a:pPr lvl="1"/>
            <a:r>
              <a:rPr lang="el-GR" dirty="0" smtClean="0"/>
              <a:t>η </a:t>
            </a:r>
            <a:r>
              <a:rPr lang="el-GR" dirty="0"/>
              <a:t>σημασία </a:t>
            </a:r>
            <a:r>
              <a:rPr lang="el-GR" dirty="0" smtClean="0"/>
              <a:t>του αγγίγματος μπορεί </a:t>
            </a:r>
            <a:r>
              <a:rPr lang="el-GR" dirty="0"/>
              <a:t>να ποικίλει σε μεγάλο βαθμό μεταξύ των πολιτισμών. Τι εντυπώσεις θα </a:t>
            </a:r>
            <a:r>
              <a:rPr lang="el-GR" dirty="0" smtClean="0"/>
              <a:t>μπορούσε </a:t>
            </a:r>
            <a:r>
              <a:rPr lang="el-GR" dirty="0"/>
              <a:t>να </a:t>
            </a:r>
            <a:r>
              <a:rPr lang="el-GR" dirty="0" smtClean="0"/>
              <a:t>κάνει μια </a:t>
            </a:r>
            <a:r>
              <a:rPr lang="el-GR" dirty="0"/>
              <a:t>αδύναμη χειραψία, ένα χαστούκι στην πλάτη, ένα κτύπημα στο κεφάλι, μια αγκαλιά ή ένα χέρι στο </a:t>
            </a:r>
            <a:r>
              <a:rPr lang="el-GR" dirty="0" smtClean="0"/>
              <a:t>μπράτσο κάποιου άλλου;</a:t>
            </a:r>
            <a:endParaRPr lang="en-GB" dirty="0"/>
          </a:p>
          <a:p>
            <a:r>
              <a:rPr lang="el-GR" dirty="0" smtClean="0"/>
              <a:t>Σιωπή</a:t>
            </a:r>
            <a:endParaRPr lang="en-GB" dirty="0"/>
          </a:p>
          <a:p>
            <a:pPr lvl="1"/>
            <a:r>
              <a:rPr lang="el-GR" dirty="0" smtClean="0"/>
              <a:t>όταν χρησιμοποιείται </a:t>
            </a:r>
            <a:r>
              <a:rPr lang="el-GR" dirty="0"/>
              <a:t>θετικά, μπορεί να επιτρέψει σε άλλους να επικοινωνούν τα μηνύματά τους, αλλά </a:t>
            </a:r>
            <a:r>
              <a:rPr lang="el-GR" dirty="0" smtClean="0"/>
              <a:t>όταν χρησιμοποιείται αρνητικά</a:t>
            </a:r>
            <a:r>
              <a:rPr lang="el-GR" dirty="0"/>
              <a:t>, μπορεί να </a:t>
            </a:r>
            <a:r>
              <a:rPr lang="el-GR" dirty="0" smtClean="0"/>
              <a:t>υποχρεώσει τους  </a:t>
            </a:r>
            <a:r>
              <a:rPr lang="el-GR" dirty="0"/>
              <a:t>άλλους να σιωπήσουν</a:t>
            </a:r>
            <a:endParaRPr lang="en-GB" dirty="0"/>
          </a:p>
        </p:txBody>
      </p:sp>
      <p:sp>
        <p:nvSpPr>
          <p:cNvPr id="5" name="Rectangle 4">
            <a:extLst>
              <a:ext uri="{FF2B5EF4-FFF2-40B4-BE49-F238E27FC236}">
                <a16:creationId xmlns="" xmlns:a16="http://schemas.microsoft.com/office/drawing/2014/main" id="{8EAB3F1D-D7ED-4F9E-A116-71DB9E4C060D}"/>
              </a:ext>
            </a:extLst>
          </p:cNvPr>
          <p:cNvSpPr/>
          <p:nvPr/>
        </p:nvSpPr>
        <p:spPr>
          <a:xfrm>
            <a:off x="3203848" y="6211669"/>
            <a:ext cx="5184576" cy="646331"/>
          </a:xfrm>
          <a:prstGeom prst="rect">
            <a:avLst/>
          </a:prstGeom>
        </p:spPr>
        <p:txBody>
          <a:bodyPr wrap="square">
            <a:spAutoFit/>
          </a:bodyPr>
          <a:lstStyle/>
          <a:p>
            <a:pPr lvl="0"/>
            <a:r>
              <a:rPr lang="en-GB" dirty="0">
                <a:solidFill>
                  <a:schemeClr val="tx2"/>
                </a:solidFill>
              </a:rPr>
              <a:t>Source: </a:t>
            </a:r>
            <a:r>
              <a:rPr lang="en-GB" dirty="0">
                <a:solidFill>
                  <a:schemeClr val="tx2"/>
                </a:solidFill>
                <a:hlinkClick r:id="rId3"/>
              </a:rPr>
              <a:t>www.helpguide.org/articles/relationships-communication/nonverbal-communication.htm</a:t>
            </a:r>
            <a:r>
              <a:rPr lang="en-GB" dirty="0">
                <a:solidFill>
                  <a:schemeClr val="tx2"/>
                </a:solidFill>
              </a:rPr>
              <a:t> </a:t>
            </a:r>
          </a:p>
        </p:txBody>
      </p:sp>
    </p:spTree>
    <p:extLst>
      <p:ext uri="{BB962C8B-B14F-4D97-AF65-F5344CB8AC3E}">
        <p14:creationId xmlns:p14="http://schemas.microsoft.com/office/powerpoint/2010/main" val="2408578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6480720" cy="1143000"/>
          </a:xfrm>
        </p:spPr>
        <p:txBody>
          <a:bodyPr>
            <a:normAutofit fontScale="90000"/>
          </a:bodyPr>
          <a:lstStyle/>
          <a:p>
            <a:r>
              <a:rPr lang="el-GR" dirty="0" smtClean="0"/>
              <a:t>Μη λεκτική επικοινωνία σε δράση</a:t>
            </a:r>
            <a:endParaRPr lang="en-GB" dirty="0"/>
          </a:p>
        </p:txBody>
      </p:sp>
      <p:sp>
        <p:nvSpPr>
          <p:cNvPr id="3" name="Content Placeholder 2"/>
          <p:cNvSpPr>
            <a:spLocks noGrp="1"/>
          </p:cNvSpPr>
          <p:nvPr>
            <p:ph idx="1"/>
          </p:nvPr>
        </p:nvSpPr>
        <p:spPr>
          <a:xfrm>
            <a:off x="395536" y="1600200"/>
            <a:ext cx="7704856" cy="4525963"/>
          </a:xfrm>
        </p:spPr>
        <p:txBody>
          <a:bodyPr>
            <a:normAutofit/>
          </a:bodyPr>
          <a:lstStyle/>
          <a:p>
            <a:r>
              <a:rPr lang="el-GR" dirty="0" smtClean="0"/>
              <a:t>Πρόκειται να παρακολουθήσετε ένα σύντομο βίντεο που δείχνει αρκετά παραδείγματα μη λεκτικής επικοινωνίας.</a:t>
            </a:r>
            <a:r>
              <a:rPr lang="en-GB" dirty="0" smtClean="0"/>
              <a:t> </a:t>
            </a:r>
            <a:r>
              <a:rPr lang="el-GR" dirty="0" smtClean="0"/>
              <a:t>Σημειώστε στο </a:t>
            </a:r>
            <a:r>
              <a:rPr lang="el-GR" dirty="0" smtClean="0"/>
              <a:t> </a:t>
            </a:r>
            <a:r>
              <a:rPr lang="en-GB" dirty="0" smtClean="0"/>
              <a:t>viewing </a:t>
            </a:r>
            <a:r>
              <a:rPr lang="el-GR" dirty="0" smtClean="0"/>
              <a:t>καθώς παρακολουθείτε τα παραδείγματα</a:t>
            </a:r>
            <a:endParaRPr lang="en-GB" dirty="0"/>
          </a:p>
          <a:p>
            <a:pPr marL="914400" lvl="1" indent="-514350">
              <a:buFont typeface="+mj-lt"/>
              <a:buAutoNum type="arabicPeriod"/>
            </a:pPr>
            <a:r>
              <a:rPr lang="el-GR" dirty="0" smtClean="0"/>
              <a:t>Εργαστείτε σε ομάδες για να απαντήσετε τις ερωτήσεις στο φύλλο εργασίας παρακολούθησης</a:t>
            </a:r>
            <a:endParaRPr lang="en-GB" dirty="0"/>
          </a:p>
        </p:txBody>
      </p:sp>
    </p:spTree>
    <p:extLst>
      <p:ext uri="{BB962C8B-B14F-4D97-AF65-F5344CB8AC3E}">
        <p14:creationId xmlns:p14="http://schemas.microsoft.com/office/powerpoint/2010/main" val="15342207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823"/>
            <a:ext cx="7188646" cy="841535"/>
          </a:xfrm>
        </p:spPr>
        <p:txBody>
          <a:bodyPr>
            <a:normAutofit/>
          </a:bodyPr>
          <a:lstStyle/>
          <a:p>
            <a:r>
              <a:rPr lang="el-GR" sz="3600" dirty="0" smtClean="0"/>
              <a:t>Μη λεκτική επικοινωνία</a:t>
            </a:r>
            <a:endParaRPr lang="en-GB" sz="3600" dirty="0"/>
          </a:p>
        </p:txBody>
      </p:sp>
      <p:pic>
        <p:nvPicPr>
          <p:cNvPr id="4" name="MR Bean Non verbal communication">
            <a:hlinkClick r:id="" action="ppaction://media"/>
            <a:extLst>
              <a:ext uri="{FF2B5EF4-FFF2-40B4-BE49-F238E27FC236}">
                <a16:creationId xmlns="" xmlns:a16="http://schemas.microsoft.com/office/drawing/2014/main" id="{0A1381E4-5B08-4569-88BB-A42245CF9C3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39552" y="1166018"/>
            <a:ext cx="6569127" cy="4927278"/>
          </a:xfrm>
        </p:spPr>
      </p:pic>
    </p:spTree>
    <p:extLst>
      <p:ext uri="{BB962C8B-B14F-4D97-AF65-F5344CB8AC3E}">
        <p14:creationId xmlns:p14="http://schemas.microsoft.com/office/powerpoint/2010/main" val="383430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1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ΩΡΑ ΓΙΑ ΔΡΑΣΤΗΡΙΟΤΗΤΑ</a:t>
            </a:r>
            <a:endParaRPr lang="el-GR" dirty="0"/>
          </a:p>
        </p:txBody>
      </p:sp>
      <p:sp>
        <p:nvSpPr>
          <p:cNvPr id="3" name="TextBox 2"/>
          <p:cNvSpPr txBox="1"/>
          <p:nvPr/>
        </p:nvSpPr>
        <p:spPr>
          <a:xfrm>
            <a:off x="739074" y="1663640"/>
            <a:ext cx="7200800" cy="3046988"/>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smtClean="0"/>
              <a:t>ΑΡΙΘΜΟΣ ΔΡΑΣΤΗΡΙΟΤΗΤΑΣ</a:t>
            </a:r>
            <a:r>
              <a:rPr lang="en-US" sz="2400" b="1" dirty="0" smtClean="0"/>
              <a:t>: </a:t>
            </a:r>
            <a:r>
              <a:rPr lang="en-US" sz="2400" b="1" dirty="0"/>
              <a:t>1.2.6</a:t>
            </a:r>
          </a:p>
          <a:p>
            <a:endParaRPr lang="en-US" sz="2400" b="1" dirty="0"/>
          </a:p>
          <a:p>
            <a:r>
              <a:rPr lang="el-GR" sz="2400" b="1" dirty="0" smtClean="0"/>
              <a:t>ΤΙΤΛΟΣ ΔΡΑΣΤΗΡΙΟΤΗΤΑΣ</a:t>
            </a:r>
            <a:r>
              <a:rPr lang="en-US" sz="2400" b="1" dirty="0" smtClean="0"/>
              <a:t>: </a:t>
            </a:r>
            <a:r>
              <a:rPr lang="el-GR" sz="2400" b="1" dirty="0" smtClean="0"/>
              <a:t>Προετοιμασία για μια διαπολιτισμική εμπειρία</a:t>
            </a:r>
            <a:endParaRPr lang="el-GR" sz="2400" b="1" dirty="0"/>
          </a:p>
          <a:p>
            <a:endParaRPr lang="en-US" sz="2400" b="1" dirty="0"/>
          </a:p>
          <a:p>
            <a:r>
              <a:rPr lang="el-GR" sz="2400" b="1" dirty="0" smtClean="0"/>
              <a:t>ΔΙΑΡΚΕΙΑ ΔΡΑΣΤΗΡΙΟΤΗΤΑΣ</a:t>
            </a:r>
            <a:r>
              <a:rPr lang="en-US" sz="2400" b="1" dirty="0" smtClean="0"/>
              <a:t>: </a:t>
            </a:r>
            <a:r>
              <a:rPr lang="en-US" sz="2400" b="1" dirty="0"/>
              <a:t>10 </a:t>
            </a:r>
            <a:r>
              <a:rPr lang="el-GR" sz="2400" b="1" dirty="0" smtClean="0"/>
              <a:t>λεπτά</a:t>
            </a:r>
            <a:endParaRPr lang="en-US" sz="2400" b="1" dirty="0"/>
          </a:p>
          <a:p>
            <a:endParaRPr lang="en-US" sz="2400" b="1" dirty="0"/>
          </a:p>
          <a:p>
            <a:r>
              <a:rPr lang="el-GR" sz="2400" b="1" dirty="0" smtClean="0"/>
              <a:t>ΣΧΟΛΙΑ</a:t>
            </a:r>
            <a:r>
              <a:rPr lang="en-US" sz="2400" b="1" dirty="0" smtClean="0"/>
              <a:t>:</a:t>
            </a:r>
            <a:endParaRPr lang="en-US" sz="2400" b="1" dirty="0"/>
          </a:p>
        </p:txBody>
      </p:sp>
    </p:spTree>
    <p:extLst>
      <p:ext uri="{BB962C8B-B14F-4D97-AF65-F5344CB8AC3E}">
        <p14:creationId xmlns:p14="http://schemas.microsoft.com/office/powerpoint/2010/main" val="640106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095197-BE8F-4AF9-B110-D5E2D17BB28F}"/>
              </a:ext>
            </a:extLst>
          </p:cNvPr>
          <p:cNvSpPr>
            <a:spLocks noGrp="1"/>
          </p:cNvSpPr>
          <p:nvPr>
            <p:ph type="title"/>
          </p:nvPr>
        </p:nvSpPr>
        <p:spPr/>
        <p:txBody>
          <a:bodyPr>
            <a:normAutofit fontScale="90000"/>
          </a:bodyPr>
          <a:lstStyle/>
          <a:p>
            <a:r>
              <a:rPr lang="el-GR" dirty="0" smtClean="0"/>
              <a:t>Τι είναι διαπολιτισμική επικοινωνία;</a:t>
            </a:r>
            <a:endParaRPr lang="en-GB" dirty="0"/>
          </a:p>
        </p:txBody>
      </p:sp>
      <p:sp>
        <p:nvSpPr>
          <p:cNvPr id="3" name="Content Placeholder 2">
            <a:extLst>
              <a:ext uri="{FF2B5EF4-FFF2-40B4-BE49-F238E27FC236}">
                <a16:creationId xmlns="" xmlns:a16="http://schemas.microsoft.com/office/drawing/2014/main" id="{380C4551-CC0D-4A53-BC95-5A81C8D667FE}"/>
              </a:ext>
            </a:extLst>
          </p:cNvPr>
          <p:cNvSpPr>
            <a:spLocks noGrp="1"/>
          </p:cNvSpPr>
          <p:nvPr>
            <p:ph idx="1"/>
          </p:nvPr>
        </p:nvSpPr>
        <p:spPr/>
        <p:txBody>
          <a:bodyPr>
            <a:normAutofit/>
          </a:bodyPr>
          <a:lstStyle/>
          <a:p>
            <a:r>
              <a:rPr lang="el-GR" dirty="0" smtClean="0"/>
              <a:t>Θα </a:t>
            </a:r>
            <a:r>
              <a:rPr lang="el-GR" dirty="0"/>
              <a:t>σας ζητηθεί τώρα να ταξινομήσετε ορισμένα παραδείγματα επικοινωνίας ανάλογα με το αν είναι</a:t>
            </a:r>
            <a:r>
              <a:rPr lang="el-GR" dirty="0" smtClean="0"/>
              <a:t>:</a:t>
            </a:r>
            <a:endParaRPr lang="en-GB" dirty="0"/>
          </a:p>
          <a:p>
            <a:pPr lvl="1"/>
            <a:r>
              <a:rPr lang="el-GR" sz="3600" b="1" dirty="0" smtClean="0"/>
              <a:t>Π</a:t>
            </a:r>
            <a:r>
              <a:rPr lang="el-GR" dirty="0"/>
              <a:t>άντα διαπολιτισμικά</a:t>
            </a:r>
            <a:r>
              <a:rPr lang="en-GB" dirty="0"/>
              <a:t> </a:t>
            </a:r>
            <a:endParaRPr lang="el-GR" dirty="0" smtClean="0"/>
          </a:p>
          <a:p>
            <a:pPr lvl="1"/>
            <a:r>
              <a:rPr lang="el-GR" sz="3600" b="1" dirty="0" smtClean="0"/>
              <a:t>Μ</a:t>
            </a:r>
            <a:r>
              <a:rPr lang="el-GR" dirty="0"/>
              <a:t>ερικές φορές διαπολιτισμικά</a:t>
            </a:r>
            <a:endParaRPr lang="en-GB" dirty="0"/>
          </a:p>
          <a:p>
            <a:pPr lvl="1"/>
            <a:r>
              <a:rPr lang="el-GR" sz="3600" b="1" dirty="0" smtClean="0"/>
              <a:t>Ποτέ</a:t>
            </a:r>
            <a:r>
              <a:rPr lang="el-GR" dirty="0" smtClean="0"/>
              <a:t> </a:t>
            </a:r>
            <a:r>
              <a:rPr lang="el-GR" dirty="0"/>
              <a:t>διαπολιτισμικά</a:t>
            </a:r>
            <a:endParaRPr lang="en-GB" dirty="0"/>
          </a:p>
          <a:p>
            <a:endParaRPr lang="en-GB" dirty="0"/>
          </a:p>
        </p:txBody>
      </p:sp>
    </p:spTree>
    <p:extLst>
      <p:ext uri="{BB962C8B-B14F-4D97-AF65-F5344CB8AC3E}">
        <p14:creationId xmlns:p14="http://schemas.microsoft.com/office/powerpoint/2010/main" val="24389113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44703B-FE23-4E41-A776-3C059481D689}"/>
              </a:ext>
            </a:extLst>
          </p:cNvPr>
          <p:cNvSpPr>
            <a:spLocks noGrp="1"/>
          </p:cNvSpPr>
          <p:nvPr>
            <p:ph type="title"/>
          </p:nvPr>
        </p:nvSpPr>
        <p:spPr>
          <a:xfrm>
            <a:off x="323528" y="274638"/>
            <a:ext cx="7056784" cy="1143000"/>
          </a:xfrm>
        </p:spPr>
        <p:txBody>
          <a:bodyPr>
            <a:normAutofit fontScale="90000"/>
          </a:bodyPr>
          <a:lstStyle/>
          <a:p>
            <a:r>
              <a:rPr lang="el-GR" dirty="0" smtClean="0"/>
              <a:t>Προετοιμασία για μια διαπολιτισμική εμπειρία</a:t>
            </a:r>
            <a:endParaRPr lang="en-GB" dirty="0"/>
          </a:p>
        </p:txBody>
      </p:sp>
      <p:sp>
        <p:nvSpPr>
          <p:cNvPr id="3" name="Content Placeholder 2">
            <a:extLst>
              <a:ext uri="{FF2B5EF4-FFF2-40B4-BE49-F238E27FC236}">
                <a16:creationId xmlns="" xmlns:a16="http://schemas.microsoft.com/office/drawing/2014/main" id="{7E352814-FEC1-4E9B-B22C-515E8150C403}"/>
              </a:ext>
            </a:extLst>
          </p:cNvPr>
          <p:cNvSpPr>
            <a:spLocks noGrp="1"/>
          </p:cNvSpPr>
          <p:nvPr>
            <p:ph idx="1"/>
          </p:nvPr>
        </p:nvSpPr>
        <p:spPr>
          <a:xfrm>
            <a:off x="457200" y="1600200"/>
            <a:ext cx="7643192" cy="4997152"/>
          </a:xfrm>
        </p:spPr>
        <p:txBody>
          <a:bodyPr>
            <a:normAutofit fontScale="92500" lnSpcReduction="20000"/>
          </a:bodyPr>
          <a:lstStyle/>
          <a:p>
            <a:r>
              <a:rPr lang="el-GR" dirty="0" smtClean="0"/>
              <a:t>Κατά </a:t>
            </a:r>
            <a:r>
              <a:rPr lang="el-GR" dirty="0"/>
              <a:t>την προετοιμασία για μια διαπολιτισμική εμπειρία είναι επίσης </a:t>
            </a:r>
            <a:r>
              <a:rPr lang="el-GR" dirty="0" smtClean="0"/>
              <a:t>χρήσιμο να :</a:t>
            </a:r>
          </a:p>
          <a:p>
            <a:pPr lvl="1"/>
            <a:r>
              <a:rPr lang="el-GR" dirty="0" smtClean="0"/>
              <a:t>Συζητήστε </a:t>
            </a:r>
            <a:r>
              <a:rPr lang="el-GR" dirty="0"/>
              <a:t>με τους συναδέλφους που </a:t>
            </a:r>
            <a:r>
              <a:rPr lang="el-GR" dirty="0" smtClean="0"/>
              <a:t>βρίσκονταν  </a:t>
            </a:r>
            <a:r>
              <a:rPr lang="el-GR" dirty="0"/>
              <a:t>σε αυτό το </a:t>
            </a:r>
            <a:r>
              <a:rPr lang="el-GR" dirty="0" smtClean="0"/>
              <a:t>πλαίσιο πριν από εσάς. </a:t>
            </a:r>
            <a:r>
              <a:rPr lang="el-GR" dirty="0"/>
              <a:t>Αυτό θα βοηθήσει στην απόκτηση γνώσης και σχετικών </a:t>
            </a:r>
            <a:r>
              <a:rPr lang="el-GR" dirty="0" smtClean="0"/>
              <a:t>πληροφοριών.</a:t>
            </a:r>
          </a:p>
          <a:p>
            <a:pPr lvl="1"/>
            <a:r>
              <a:rPr lang="el-GR" dirty="0" smtClean="0"/>
              <a:t>Να </a:t>
            </a:r>
            <a:r>
              <a:rPr lang="el-GR" dirty="0"/>
              <a:t>γνωρίζετε τη δική σας «κουλτούρα». Όλοι έχουν προσωπικές πεποιθήσεις, στάσεις και υποθέσεις που μπορεί να επηρεάσουν τον τρόπο επικοινωνίας τους. Να είστε έτοιμοι να αμφισβητήσετε αυτές τις πεποιθήσεις και να τις </a:t>
            </a:r>
            <a:r>
              <a:rPr lang="el-GR" dirty="0" smtClean="0"/>
              <a:t>προκαλέσετε.</a:t>
            </a:r>
            <a:endParaRPr lang="en-GB" dirty="0"/>
          </a:p>
        </p:txBody>
      </p:sp>
    </p:spTree>
    <p:extLst>
      <p:ext uri="{BB962C8B-B14F-4D97-AF65-F5344CB8AC3E}">
        <p14:creationId xmlns:p14="http://schemas.microsoft.com/office/powerpoint/2010/main" val="3136744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44703B-FE23-4E41-A776-3C059481D689}"/>
              </a:ext>
            </a:extLst>
          </p:cNvPr>
          <p:cNvSpPr>
            <a:spLocks noGrp="1"/>
          </p:cNvSpPr>
          <p:nvPr>
            <p:ph type="title"/>
          </p:nvPr>
        </p:nvSpPr>
        <p:spPr>
          <a:xfrm>
            <a:off x="323528" y="274638"/>
            <a:ext cx="7056784" cy="1143000"/>
          </a:xfrm>
        </p:spPr>
        <p:txBody>
          <a:bodyPr>
            <a:normAutofit fontScale="90000"/>
          </a:bodyPr>
          <a:lstStyle/>
          <a:p>
            <a:r>
              <a:rPr lang="el-GR" dirty="0"/>
              <a:t>Προετοιμασία για μια διαπολιτισμική εμπειρία</a:t>
            </a:r>
            <a:endParaRPr lang="en-GB" dirty="0"/>
          </a:p>
        </p:txBody>
      </p:sp>
      <p:sp>
        <p:nvSpPr>
          <p:cNvPr id="3" name="Content Placeholder 2">
            <a:extLst>
              <a:ext uri="{FF2B5EF4-FFF2-40B4-BE49-F238E27FC236}">
                <a16:creationId xmlns="" xmlns:a16="http://schemas.microsoft.com/office/drawing/2014/main" id="{7E352814-FEC1-4E9B-B22C-515E8150C403}"/>
              </a:ext>
            </a:extLst>
          </p:cNvPr>
          <p:cNvSpPr>
            <a:spLocks noGrp="1"/>
          </p:cNvSpPr>
          <p:nvPr>
            <p:ph idx="1"/>
          </p:nvPr>
        </p:nvSpPr>
        <p:spPr>
          <a:xfrm>
            <a:off x="457200" y="1600200"/>
            <a:ext cx="7643192" cy="4565104"/>
          </a:xfrm>
        </p:spPr>
        <p:txBody>
          <a:bodyPr>
            <a:normAutofit lnSpcReduction="10000"/>
          </a:bodyPr>
          <a:lstStyle/>
          <a:p>
            <a:r>
              <a:rPr lang="el-GR" dirty="0"/>
              <a:t>Οι διαπολιτισμικές εμπειρίες είναι μια φανταστική ευκαιρία για προσωπική και επαγγελματική ανάπτυξη. </a:t>
            </a:r>
            <a:r>
              <a:rPr lang="el-GR" dirty="0" smtClean="0"/>
              <a:t>Κτίστε τις δεξιότητες σας</a:t>
            </a:r>
            <a:r>
              <a:rPr lang="el-GR" dirty="0"/>
              <a:t>, αλλά </a:t>
            </a:r>
            <a:r>
              <a:rPr lang="el-GR" dirty="0" smtClean="0"/>
              <a:t>και:</a:t>
            </a:r>
          </a:p>
          <a:p>
            <a:pPr lvl="1"/>
            <a:r>
              <a:rPr lang="el-GR" dirty="0" smtClean="0"/>
              <a:t>να </a:t>
            </a:r>
            <a:r>
              <a:rPr lang="el-GR" dirty="0"/>
              <a:t>είστε ανοιχτοί και προετοιμασμένοι για νέες </a:t>
            </a:r>
            <a:r>
              <a:rPr lang="el-GR" dirty="0" smtClean="0"/>
              <a:t>εμπειρίες</a:t>
            </a:r>
          </a:p>
          <a:p>
            <a:pPr lvl="1"/>
            <a:r>
              <a:rPr lang="el-GR" dirty="0" smtClean="0"/>
              <a:t>να </a:t>
            </a:r>
            <a:r>
              <a:rPr lang="el-GR" dirty="0"/>
              <a:t>είστε έτοιμοι να προσαρμόσετε τη συμπεριφορά σας όπου </a:t>
            </a:r>
            <a:r>
              <a:rPr lang="el-GR" dirty="0" smtClean="0"/>
              <a:t>χρειάζεται</a:t>
            </a:r>
          </a:p>
          <a:p>
            <a:pPr lvl="1"/>
            <a:r>
              <a:rPr lang="el-GR" dirty="0" smtClean="0"/>
              <a:t>να </a:t>
            </a:r>
            <a:r>
              <a:rPr lang="el-GR" dirty="0"/>
              <a:t>προβλέψετε τα καλύτερα αποτελέσματα, όχι τα χειρότερα</a:t>
            </a:r>
            <a:r>
              <a:rPr lang="el-GR" dirty="0" smtClean="0"/>
              <a:t>!</a:t>
            </a:r>
            <a:endParaRPr lang="el-GR" dirty="0"/>
          </a:p>
        </p:txBody>
      </p:sp>
    </p:spTree>
    <p:extLst>
      <p:ext uri="{BB962C8B-B14F-4D97-AF65-F5344CB8AC3E}">
        <p14:creationId xmlns:p14="http://schemas.microsoft.com/office/powerpoint/2010/main" val="921033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0E6C15-97BA-4F02-AE94-D0FE010ED004}"/>
              </a:ext>
            </a:extLst>
          </p:cNvPr>
          <p:cNvSpPr>
            <a:spLocks noGrp="1"/>
          </p:cNvSpPr>
          <p:nvPr>
            <p:ph type="title"/>
          </p:nvPr>
        </p:nvSpPr>
        <p:spPr/>
        <p:txBody>
          <a:bodyPr>
            <a:normAutofit fontScale="90000"/>
          </a:bodyPr>
          <a:lstStyle/>
          <a:p>
            <a:r>
              <a:rPr lang="el-GR" dirty="0" smtClean="0"/>
              <a:t>Αποφυγή </a:t>
            </a:r>
            <a:r>
              <a:rPr lang="el-GR" sz="3100" dirty="0" smtClean="0"/>
              <a:t>διαπολιτισμικού σοκ και</a:t>
            </a:r>
            <a:r>
              <a:rPr lang="en-US" sz="3100" dirty="0" smtClean="0"/>
              <a:t>/</a:t>
            </a:r>
            <a:r>
              <a:rPr lang="el-GR" sz="3100" dirty="0" smtClean="0"/>
              <a:t> ή σύγκρουσης</a:t>
            </a:r>
            <a:endParaRPr lang="en-GB" sz="3100" dirty="0"/>
          </a:p>
        </p:txBody>
      </p:sp>
      <p:sp>
        <p:nvSpPr>
          <p:cNvPr id="3" name="Content Placeholder 2">
            <a:extLst>
              <a:ext uri="{FF2B5EF4-FFF2-40B4-BE49-F238E27FC236}">
                <a16:creationId xmlns="" xmlns:a16="http://schemas.microsoft.com/office/drawing/2014/main" id="{AD5603E1-0693-476A-A620-8483E2EB8115}"/>
              </a:ext>
            </a:extLst>
          </p:cNvPr>
          <p:cNvSpPr>
            <a:spLocks noGrp="1"/>
          </p:cNvSpPr>
          <p:nvPr>
            <p:ph idx="1"/>
          </p:nvPr>
        </p:nvSpPr>
        <p:spPr>
          <a:xfrm>
            <a:off x="457200" y="1600200"/>
            <a:ext cx="7643192" cy="4781128"/>
          </a:xfrm>
        </p:spPr>
        <p:txBody>
          <a:bodyPr>
            <a:normAutofit fontScale="92500" lnSpcReduction="20000"/>
          </a:bodyPr>
          <a:lstStyle/>
          <a:p>
            <a:r>
              <a:rPr lang="el-GR" dirty="0"/>
              <a:t>Μην πανικοβληθείτε </a:t>
            </a:r>
            <a:r>
              <a:rPr lang="el-GR" dirty="0" smtClean="0"/>
              <a:t>– το  διαπολιτισμικό σοκ είναι σπάνιο!</a:t>
            </a:r>
          </a:p>
          <a:p>
            <a:r>
              <a:rPr lang="el-GR" dirty="0" smtClean="0"/>
              <a:t>Η </a:t>
            </a:r>
            <a:r>
              <a:rPr lang="el-GR" dirty="0"/>
              <a:t>μετάβαση σε μια νέα κατάσταση, για παράδειγμα, </a:t>
            </a:r>
            <a:r>
              <a:rPr lang="el-GR" dirty="0" smtClean="0"/>
              <a:t>το ξεκίνημα  </a:t>
            </a:r>
            <a:r>
              <a:rPr lang="el-GR" dirty="0"/>
              <a:t>του σχολείου,  </a:t>
            </a:r>
            <a:r>
              <a:rPr lang="el-GR" dirty="0" smtClean="0"/>
              <a:t>το ξεκίνημα μιας νέας </a:t>
            </a:r>
            <a:r>
              <a:rPr lang="el-GR" dirty="0"/>
              <a:t>εργασίας ή η μετακόμιση, μπορεί να οδηγήσει σε ορισμένο βαθμό αποπροσανατολισμού, αλλά αυτό δεν είναι, από μόνο του, αιτία πανικού ή </a:t>
            </a:r>
            <a:r>
              <a:rPr lang="el-GR" dirty="0" smtClean="0"/>
              <a:t>σύγκρουσης.</a:t>
            </a:r>
          </a:p>
          <a:p>
            <a:r>
              <a:rPr lang="el-GR" dirty="0" smtClean="0"/>
              <a:t>Μια </a:t>
            </a:r>
            <a:r>
              <a:rPr lang="el-GR" dirty="0"/>
              <a:t>διαπολιτισμική εμπειρία θα είναι διαφορετική, καινούρια, αλλά ελπίζουμε ότι δεν θα είναι σοκ.</a:t>
            </a:r>
          </a:p>
          <a:p>
            <a:endParaRPr lang="en-GB" dirty="0"/>
          </a:p>
          <a:p>
            <a:endParaRPr lang="en-GB" dirty="0"/>
          </a:p>
        </p:txBody>
      </p:sp>
    </p:spTree>
    <p:extLst>
      <p:ext uri="{BB962C8B-B14F-4D97-AF65-F5344CB8AC3E}">
        <p14:creationId xmlns:p14="http://schemas.microsoft.com/office/powerpoint/2010/main" val="28082110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0E6C15-97BA-4F02-AE94-D0FE010ED004}"/>
              </a:ext>
            </a:extLst>
          </p:cNvPr>
          <p:cNvSpPr>
            <a:spLocks noGrp="1"/>
          </p:cNvSpPr>
          <p:nvPr>
            <p:ph type="title"/>
          </p:nvPr>
        </p:nvSpPr>
        <p:spPr/>
        <p:txBody>
          <a:bodyPr>
            <a:normAutofit fontScale="90000"/>
          </a:bodyPr>
          <a:lstStyle/>
          <a:p>
            <a:r>
              <a:rPr lang="el-GR" dirty="0"/>
              <a:t>Αποφυγή διαπολιτισμικού σοκ και</a:t>
            </a:r>
            <a:r>
              <a:rPr lang="en-US" dirty="0"/>
              <a:t>/</a:t>
            </a:r>
            <a:r>
              <a:rPr lang="el-GR" dirty="0"/>
              <a:t> ή σύγκρουσης</a:t>
            </a:r>
            <a:endParaRPr lang="en-GB" dirty="0"/>
          </a:p>
        </p:txBody>
      </p:sp>
      <p:sp>
        <p:nvSpPr>
          <p:cNvPr id="3" name="Content Placeholder 2">
            <a:extLst>
              <a:ext uri="{FF2B5EF4-FFF2-40B4-BE49-F238E27FC236}">
                <a16:creationId xmlns="" xmlns:a16="http://schemas.microsoft.com/office/drawing/2014/main" id="{AD5603E1-0693-476A-A620-8483E2EB8115}"/>
              </a:ext>
            </a:extLst>
          </p:cNvPr>
          <p:cNvSpPr>
            <a:spLocks noGrp="1"/>
          </p:cNvSpPr>
          <p:nvPr>
            <p:ph idx="1"/>
          </p:nvPr>
        </p:nvSpPr>
        <p:spPr>
          <a:xfrm>
            <a:off x="457200" y="1600200"/>
            <a:ext cx="7643192" cy="4781128"/>
          </a:xfrm>
        </p:spPr>
        <p:txBody>
          <a:bodyPr>
            <a:normAutofit fontScale="92500" lnSpcReduction="20000"/>
          </a:bodyPr>
          <a:lstStyle/>
          <a:p>
            <a:r>
              <a:rPr lang="el-GR" dirty="0"/>
              <a:t>Η γνώση των τοπικών εθίμων και συνηθειών προτού να πάτε είναι ενεργή και αντιστοιχεί στο επίπεδο «οργανωτικών φαινομένων» της </a:t>
            </a:r>
            <a:r>
              <a:rPr lang="el-GR" dirty="0" smtClean="0"/>
              <a:t>ταξινόμησης </a:t>
            </a:r>
            <a:r>
              <a:rPr lang="el-GR" dirty="0"/>
              <a:t>του </a:t>
            </a:r>
            <a:r>
              <a:rPr lang="el-GR" dirty="0"/>
              <a:t>Bloom</a:t>
            </a:r>
            <a:r>
              <a:rPr lang="el-GR" dirty="0"/>
              <a:t> για τον συναισθηματικό </a:t>
            </a:r>
            <a:r>
              <a:rPr lang="el-GR" dirty="0" smtClean="0"/>
              <a:t>τομέα.</a:t>
            </a:r>
          </a:p>
          <a:p>
            <a:r>
              <a:rPr lang="el-GR" dirty="0" smtClean="0"/>
              <a:t>Η </a:t>
            </a:r>
            <a:r>
              <a:rPr lang="el-GR" dirty="0"/>
              <a:t>αποφυγή των πολιτισμικών στερεοτύπων καθιστά λιγότερο πιθανό ότι θα ενοχλήσετε ή θα προκαλέσετε </a:t>
            </a:r>
            <a:r>
              <a:rPr lang="el-GR" dirty="0" smtClean="0"/>
              <a:t>αδίκημα.</a:t>
            </a:r>
          </a:p>
          <a:p>
            <a:r>
              <a:rPr lang="el-GR" dirty="0" smtClean="0"/>
              <a:t>Παρουσιάζοντας </a:t>
            </a:r>
            <a:r>
              <a:rPr lang="el-GR" dirty="0"/>
              <a:t>την </a:t>
            </a:r>
            <a:r>
              <a:rPr lang="el-GR" dirty="0"/>
              <a:t>ανοιχτότητά</a:t>
            </a:r>
            <a:r>
              <a:rPr lang="el-GR" dirty="0"/>
              <a:t> σας μέσω μη λεκτικών σημάτων καθώς και όσων λέτε θα βοηθήσουν την επικοινωνία</a:t>
            </a:r>
            <a:r>
              <a:rPr lang="el-GR" dirty="0" smtClean="0"/>
              <a:t>.</a:t>
            </a:r>
            <a:endParaRPr lang="en-GB" dirty="0"/>
          </a:p>
        </p:txBody>
      </p:sp>
    </p:spTree>
    <p:extLst>
      <p:ext uri="{BB962C8B-B14F-4D97-AF65-F5344CB8AC3E}">
        <p14:creationId xmlns:p14="http://schemas.microsoft.com/office/powerpoint/2010/main" val="16649567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Επιπρόσθετή μελέτη</a:t>
            </a:r>
            <a:endParaRPr lang="el-GR" dirty="0"/>
          </a:p>
        </p:txBody>
      </p:sp>
      <p:sp>
        <p:nvSpPr>
          <p:cNvPr id="3" name="Content Placeholder 2"/>
          <p:cNvSpPr>
            <a:spLocks noGrp="1"/>
          </p:cNvSpPr>
          <p:nvPr>
            <p:ph idx="1"/>
          </p:nvPr>
        </p:nvSpPr>
        <p:spPr/>
        <p:txBody>
          <a:bodyPr>
            <a:normAutofit fontScale="92500"/>
          </a:bodyPr>
          <a:lstStyle/>
          <a:p>
            <a:pPr marL="457200" indent="-457200">
              <a:buFont typeface="+mj-lt"/>
              <a:buAutoNum type="arabicPeriod"/>
            </a:pPr>
            <a:r>
              <a:rPr lang="en-US" sz="2400" dirty="0"/>
              <a:t>Hall, J. K., (2013) </a:t>
            </a:r>
            <a:r>
              <a:rPr lang="en-US" sz="2400" i="1" dirty="0"/>
              <a:t>Teaching and Researching: Language and Identity,</a:t>
            </a:r>
            <a:r>
              <a:rPr lang="en-US" sz="2400" dirty="0"/>
              <a:t> Pearson India</a:t>
            </a:r>
          </a:p>
          <a:p>
            <a:pPr marL="0" indent="0">
              <a:buNone/>
            </a:pPr>
            <a:endParaRPr lang="en-US" sz="2400" dirty="0"/>
          </a:p>
          <a:p>
            <a:pPr marL="457200" indent="-457200">
              <a:buFont typeface="+mj-lt"/>
              <a:buAutoNum type="arabicPeriod"/>
            </a:pPr>
            <a:r>
              <a:rPr lang="en-GB" sz="2400" dirty="0"/>
              <a:t>Bührig</a:t>
            </a:r>
            <a:r>
              <a:rPr lang="en-GB" sz="2400" dirty="0"/>
              <a:t>, K. and </a:t>
            </a:r>
            <a:r>
              <a:rPr lang="en-GB" sz="2400" dirty="0"/>
              <a:t>Thije</a:t>
            </a:r>
            <a:r>
              <a:rPr lang="en-GB" sz="2400" dirty="0"/>
              <a:t>, J. (2006) </a:t>
            </a:r>
            <a:r>
              <a:rPr lang="en-GB" sz="2400" i="1" dirty="0"/>
              <a:t>Beyond Misunderstanding: Linguistic Analyses of</a:t>
            </a:r>
            <a:r>
              <a:rPr lang="en-GB" sz="2400" dirty="0"/>
              <a:t> </a:t>
            </a:r>
            <a:r>
              <a:rPr lang="en-GB" sz="2400" i="1" dirty="0"/>
              <a:t>Intercultural Communication</a:t>
            </a:r>
            <a:r>
              <a:rPr lang="en-GB" sz="2400" dirty="0"/>
              <a:t>, Amsterdam: John </a:t>
            </a:r>
            <a:r>
              <a:rPr lang="en-GB" sz="2400" dirty="0"/>
              <a:t>Benjamins</a:t>
            </a:r>
            <a:r>
              <a:rPr lang="en-GB" sz="2400" dirty="0"/>
              <a:t>. </a:t>
            </a:r>
          </a:p>
          <a:p>
            <a:pPr marL="400050" lvl="1" indent="0">
              <a:buNone/>
            </a:pPr>
            <a:r>
              <a:rPr lang="el-GR" sz="1800" dirty="0" smtClean="0"/>
              <a:t>δώδεκα </a:t>
            </a:r>
            <a:r>
              <a:rPr lang="el-GR" sz="1800" dirty="0"/>
              <a:t>κεφάλαια αυτού του τόμου εξετάζουν τη διαπολιτισμική επικοινωνία σε ποικίλα περιβάλλοντα και από μια ποικιλία θεωρητικών πλαισίων για να </a:t>
            </a:r>
            <a:r>
              <a:rPr lang="el-GR" sz="1800" dirty="0" smtClean="0"/>
              <a:t>δείξουν  </a:t>
            </a:r>
            <a:r>
              <a:rPr lang="el-GR" sz="1800" dirty="0"/>
              <a:t>πώς οι άνθρωποι αντλούν μια ποικιλία γλωσσικών πόρων για να δημιουργήσουν αμοιβαίες κατανοήσεις στις αλληλεπιδράσεις τους.</a:t>
            </a:r>
            <a:endParaRPr lang="en-GB" sz="1700" dirty="0">
              <a:solidFill>
                <a:schemeClr val="tx1">
                  <a:lumMod val="75000"/>
                </a:schemeClr>
              </a:solidFill>
            </a:endParaRPr>
          </a:p>
          <a:p>
            <a:pPr marL="400050" lvl="1" indent="0">
              <a:buNone/>
            </a:pPr>
            <a:endParaRPr lang="en-GB" sz="1700" dirty="0">
              <a:solidFill>
                <a:schemeClr val="tx1">
                  <a:lumMod val="75000"/>
                </a:schemeClr>
              </a:solidFill>
            </a:endParaRPr>
          </a:p>
          <a:p>
            <a:pPr marL="400050" lvl="1" indent="0">
              <a:buNone/>
            </a:pPr>
            <a:endParaRPr lang="en-GB" sz="1100" dirty="0"/>
          </a:p>
          <a:p>
            <a:pPr marL="0" indent="0">
              <a:buNone/>
            </a:pPr>
            <a:endParaRPr lang="en-GB" sz="2200" dirty="0"/>
          </a:p>
        </p:txBody>
      </p:sp>
    </p:spTree>
    <p:extLst>
      <p:ext uri="{BB962C8B-B14F-4D97-AF65-F5344CB8AC3E}">
        <p14:creationId xmlns:p14="http://schemas.microsoft.com/office/powerpoint/2010/main" val="34445033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Πηγές  </a:t>
            </a:r>
            <a:r>
              <a:rPr lang="en-US" dirty="0" smtClean="0"/>
              <a:t>E </a:t>
            </a:r>
            <a:r>
              <a:rPr lang="en-US" dirty="0"/>
              <a:t>– </a:t>
            </a:r>
            <a:r>
              <a:rPr lang="en-US" dirty="0" smtClean="0"/>
              <a:t>Learning</a:t>
            </a:r>
            <a:endParaRPr lang="el-GR"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l-GR" sz="2400" dirty="0" smtClean="0"/>
              <a:t>Μια χρήσιμη ιστοσελίδα είναι </a:t>
            </a:r>
            <a:r>
              <a:rPr lang="en-GB" sz="2400" dirty="0" smtClean="0">
                <a:hlinkClick r:id="rId2"/>
              </a:rPr>
              <a:t>https</a:t>
            </a:r>
            <a:r>
              <a:rPr lang="en-GB" sz="2400" dirty="0">
                <a:hlinkClick r:id="rId2"/>
              </a:rPr>
              <a:t>://www.helpguide.org/articles/relationships-communication/nonverbal-communication.htm</a:t>
            </a:r>
            <a:r>
              <a:rPr lang="en-GB" sz="2400" dirty="0"/>
              <a:t> </a:t>
            </a:r>
          </a:p>
        </p:txBody>
      </p:sp>
    </p:spTree>
    <p:extLst>
      <p:ext uri="{BB962C8B-B14F-4D97-AF65-F5344CB8AC3E}">
        <p14:creationId xmlns:p14="http://schemas.microsoft.com/office/powerpoint/2010/main" val="15692872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Αντανάκλαση</a:t>
            </a:r>
            <a:endParaRPr lang="en-GB" dirty="0"/>
          </a:p>
        </p:txBody>
      </p:sp>
      <p:sp>
        <p:nvSpPr>
          <p:cNvPr id="3" name="Content Placeholder 2"/>
          <p:cNvSpPr>
            <a:spLocks noGrp="1"/>
          </p:cNvSpPr>
          <p:nvPr>
            <p:ph idx="1"/>
          </p:nvPr>
        </p:nvSpPr>
        <p:spPr>
          <a:xfrm>
            <a:off x="457200" y="1417638"/>
            <a:ext cx="7643192" cy="4708525"/>
          </a:xfrm>
        </p:spPr>
        <p:txBody>
          <a:bodyPr>
            <a:normAutofit fontScale="92500" lnSpcReduction="20000"/>
          </a:bodyPr>
          <a:lstStyle/>
          <a:p>
            <a:r>
              <a:rPr lang="el-GR" dirty="0" smtClean="0"/>
              <a:t>Γράψετε σε λίγα λεπτά τις απαντήσεις σε αυτά που καλύψαμε σήμερα</a:t>
            </a:r>
            <a:r>
              <a:rPr lang="en-GB" dirty="0" smtClean="0"/>
              <a:t>:</a:t>
            </a:r>
            <a:endParaRPr lang="en-GB" dirty="0"/>
          </a:p>
          <a:p>
            <a:pPr lvl="1"/>
            <a:r>
              <a:rPr lang="el-GR" dirty="0" smtClean="0"/>
              <a:t>Μορφές διαπολιτισμικής επικοινωνίας</a:t>
            </a:r>
            <a:endParaRPr lang="el-GR" dirty="0"/>
          </a:p>
          <a:p>
            <a:pPr lvl="1"/>
            <a:r>
              <a:rPr lang="el-GR" dirty="0" smtClean="0"/>
              <a:t>Μέθοδοι διαπολιτισμικής επικοινωνίας</a:t>
            </a:r>
          </a:p>
          <a:p>
            <a:pPr lvl="1"/>
            <a:r>
              <a:rPr lang="en-GB" dirty="0" smtClean="0"/>
              <a:t>Personal </a:t>
            </a:r>
            <a:r>
              <a:rPr lang="en-GB" dirty="0"/>
              <a:t>agency </a:t>
            </a:r>
            <a:r>
              <a:rPr lang="el-GR" dirty="0" smtClean="0"/>
              <a:t>στην επικοινωνίας</a:t>
            </a:r>
            <a:endParaRPr lang="en-GB" dirty="0"/>
          </a:p>
          <a:p>
            <a:pPr lvl="1"/>
            <a:r>
              <a:rPr lang="el-GR" dirty="0" smtClean="0"/>
              <a:t>Ο συναισθηματικός τομέας στην Ταξινόμηση του </a:t>
            </a:r>
            <a:r>
              <a:rPr lang="en-GB" dirty="0" smtClean="0"/>
              <a:t>Bloom</a:t>
            </a:r>
            <a:endParaRPr lang="en-GB" dirty="0"/>
          </a:p>
          <a:p>
            <a:pPr lvl="1"/>
            <a:r>
              <a:rPr lang="el-GR" dirty="0" smtClean="0"/>
              <a:t>Λεκτική και μη λεκτική επικοινωνία</a:t>
            </a:r>
            <a:endParaRPr lang="el-GR" dirty="0"/>
          </a:p>
          <a:p>
            <a:r>
              <a:rPr lang="el-GR" dirty="0" smtClean="0"/>
              <a:t>Πως σας βοηθά αυτό το περιεχόμενο στην προετοιμασία για μια διαπολιτισμική εμπειρία;</a:t>
            </a:r>
            <a:endParaRPr lang="en-GB" dirty="0"/>
          </a:p>
        </p:txBody>
      </p:sp>
    </p:spTree>
    <p:extLst>
      <p:ext uri="{BB962C8B-B14F-4D97-AF65-F5344CB8AC3E}">
        <p14:creationId xmlns:p14="http://schemas.microsoft.com/office/powerpoint/2010/main" val="4101367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Συγχαρητήρια</a:t>
            </a:r>
            <a:r>
              <a:rPr lang="en-US" dirty="0" smtClean="0"/>
              <a:t>!</a:t>
            </a:r>
            <a:endParaRPr lang="el-GR" dirty="0"/>
          </a:p>
        </p:txBody>
      </p:sp>
      <p:sp>
        <p:nvSpPr>
          <p:cNvPr id="3" name="Subtitle 2"/>
          <p:cNvSpPr>
            <a:spLocks noGrp="1"/>
          </p:cNvSpPr>
          <p:nvPr>
            <p:ph type="subTitle" idx="1"/>
          </p:nvPr>
        </p:nvSpPr>
        <p:spPr/>
        <p:txBody>
          <a:bodyPr/>
          <a:lstStyle/>
          <a:p>
            <a:r>
              <a:rPr lang="el-GR" dirty="0" smtClean="0">
                <a:solidFill>
                  <a:schemeClr val="tx1">
                    <a:lumMod val="75000"/>
                  </a:schemeClr>
                </a:solidFill>
              </a:rPr>
              <a:t>Έχετε ολοκληρώσει την υποενότητα αυτή</a:t>
            </a:r>
            <a:endParaRPr lang="el-GR" dirty="0">
              <a:solidFill>
                <a:schemeClr val="tx1">
                  <a:lumMod val="75000"/>
                </a:schemeClr>
              </a:solidFill>
            </a:endParaRPr>
          </a:p>
        </p:txBody>
      </p:sp>
    </p:spTree>
    <p:extLst>
      <p:ext uri="{BB962C8B-B14F-4D97-AF65-F5344CB8AC3E}">
        <p14:creationId xmlns:p14="http://schemas.microsoft.com/office/powerpoint/2010/main" val="667528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858CF2-F854-48F0-B818-3435B8D6F0F7}"/>
              </a:ext>
            </a:extLst>
          </p:cNvPr>
          <p:cNvSpPr>
            <a:spLocks noGrp="1"/>
          </p:cNvSpPr>
          <p:nvPr>
            <p:ph type="title"/>
          </p:nvPr>
        </p:nvSpPr>
        <p:spPr/>
        <p:txBody>
          <a:bodyPr>
            <a:normAutofit fontScale="90000"/>
          </a:bodyPr>
          <a:lstStyle/>
          <a:p>
            <a:r>
              <a:rPr lang="el-GR" dirty="0"/>
              <a:t>Τι είναι διαπολιτισμική επικοινωνία;</a:t>
            </a:r>
            <a:endParaRPr lang="en-GB" dirty="0"/>
          </a:p>
        </p:txBody>
      </p:sp>
      <p:sp>
        <p:nvSpPr>
          <p:cNvPr id="3" name="Content Placeholder 2">
            <a:extLst>
              <a:ext uri="{FF2B5EF4-FFF2-40B4-BE49-F238E27FC236}">
                <a16:creationId xmlns="" xmlns:a16="http://schemas.microsoft.com/office/drawing/2014/main" id="{8AABE392-37A4-42F0-B55D-D709CD1D2F85}"/>
              </a:ext>
            </a:extLst>
          </p:cNvPr>
          <p:cNvSpPr>
            <a:spLocks noGrp="1"/>
          </p:cNvSpPr>
          <p:nvPr>
            <p:ph idx="1"/>
          </p:nvPr>
        </p:nvSpPr>
        <p:spPr>
          <a:xfrm>
            <a:off x="457200" y="1600200"/>
            <a:ext cx="7859216" cy="4525963"/>
          </a:xfrm>
        </p:spPr>
        <p:txBody>
          <a:bodyPr>
            <a:normAutofit fontScale="92500" lnSpcReduction="10000"/>
          </a:bodyPr>
          <a:lstStyle/>
          <a:p>
            <a:pPr marL="0" indent="0">
              <a:buNone/>
            </a:pPr>
            <a:r>
              <a:rPr lang="el-GR" dirty="0" smtClean="0"/>
              <a:t>Συζήτηση</a:t>
            </a:r>
            <a:endParaRPr lang="en-GB" dirty="0"/>
          </a:p>
          <a:p>
            <a:r>
              <a:rPr lang="el-GR" dirty="0" smtClean="0"/>
              <a:t>Πόσα </a:t>
            </a:r>
            <a:r>
              <a:rPr lang="el-GR" dirty="0"/>
              <a:t>παραδείγματα επικοινωνίας θεωρήσατε ότι ήταν </a:t>
            </a:r>
            <a:r>
              <a:rPr lang="el-GR" b="1" dirty="0">
                <a:solidFill>
                  <a:schemeClr val="tx1">
                    <a:lumMod val="60000"/>
                    <a:lumOff val="40000"/>
                  </a:schemeClr>
                </a:solidFill>
              </a:rPr>
              <a:t>πάντα </a:t>
            </a:r>
            <a:r>
              <a:rPr lang="el-GR" dirty="0" smtClean="0"/>
              <a:t>διαπολιτισμικά;</a:t>
            </a:r>
          </a:p>
          <a:p>
            <a:r>
              <a:rPr lang="el-GR" dirty="0" smtClean="0"/>
              <a:t>Πόσα </a:t>
            </a:r>
            <a:r>
              <a:rPr lang="el-GR" dirty="0"/>
              <a:t>παραδείγματα επικοινωνίας θεωρήσατε </a:t>
            </a:r>
            <a:r>
              <a:rPr lang="el-GR" b="1" dirty="0">
                <a:solidFill>
                  <a:schemeClr val="tx1">
                    <a:lumMod val="60000"/>
                    <a:lumOff val="40000"/>
                  </a:schemeClr>
                </a:solidFill>
              </a:rPr>
              <a:t>μερικές φορές </a:t>
            </a:r>
            <a:r>
              <a:rPr lang="el-GR" dirty="0" smtClean="0"/>
              <a:t>διαπολιτισμικά;</a:t>
            </a:r>
          </a:p>
          <a:p>
            <a:r>
              <a:rPr lang="el-GR" dirty="0" smtClean="0"/>
              <a:t>Πόσα </a:t>
            </a:r>
            <a:r>
              <a:rPr lang="el-GR" dirty="0"/>
              <a:t>παραδείγματα επικοινωνίας νομίζετε ότι </a:t>
            </a:r>
            <a:r>
              <a:rPr lang="el-GR" b="1" dirty="0">
                <a:solidFill>
                  <a:schemeClr val="tx1">
                    <a:lumMod val="60000"/>
                    <a:lumOff val="40000"/>
                  </a:schemeClr>
                </a:solidFill>
              </a:rPr>
              <a:t>ποτέ </a:t>
            </a:r>
            <a:r>
              <a:rPr lang="el-GR" dirty="0"/>
              <a:t>δεν ήταν </a:t>
            </a:r>
            <a:r>
              <a:rPr lang="el-GR" dirty="0" smtClean="0"/>
              <a:t>διαπολιτισμικά;</a:t>
            </a:r>
          </a:p>
          <a:p>
            <a:r>
              <a:rPr lang="el-GR" dirty="0" smtClean="0"/>
              <a:t>Μπορείτε </a:t>
            </a:r>
            <a:r>
              <a:rPr lang="el-GR" dirty="0"/>
              <a:t>να εξηγήσετε γιατί κάνατε αυτές τις επιλογές;</a:t>
            </a:r>
            <a:endParaRPr lang="en-GB" dirty="0"/>
          </a:p>
        </p:txBody>
      </p:sp>
    </p:spTree>
    <p:extLst>
      <p:ext uri="{BB962C8B-B14F-4D97-AF65-F5344CB8AC3E}">
        <p14:creationId xmlns:p14="http://schemas.microsoft.com/office/powerpoint/2010/main" val="598780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858CF2-F854-48F0-B818-3435B8D6F0F7}"/>
              </a:ext>
            </a:extLst>
          </p:cNvPr>
          <p:cNvSpPr>
            <a:spLocks noGrp="1"/>
          </p:cNvSpPr>
          <p:nvPr>
            <p:ph type="title"/>
          </p:nvPr>
        </p:nvSpPr>
        <p:spPr/>
        <p:txBody>
          <a:bodyPr>
            <a:normAutofit fontScale="90000"/>
          </a:bodyPr>
          <a:lstStyle/>
          <a:p>
            <a:r>
              <a:rPr lang="el-GR" dirty="0"/>
              <a:t>Τι είναι διαπολιτισμική επικοινωνία;</a:t>
            </a:r>
            <a:endParaRPr lang="en-GB" dirty="0"/>
          </a:p>
        </p:txBody>
      </p:sp>
      <p:sp>
        <p:nvSpPr>
          <p:cNvPr id="3" name="Content Placeholder 2">
            <a:extLst>
              <a:ext uri="{FF2B5EF4-FFF2-40B4-BE49-F238E27FC236}">
                <a16:creationId xmlns="" xmlns:a16="http://schemas.microsoft.com/office/drawing/2014/main" id="{8AABE392-37A4-42F0-B55D-D709CD1D2F85}"/>
              </a:ext>
            </a:extLst>
          </p:cNvPr>
          <p:cNvSpPr>
            <a:spLocks noGrp="1"/>
          </p:cNvSpPr>
          <p:nvPr>
            <p:ph idx="1"/>
          </p:nvPr>
        </p:nvSpPr>
        <p:spPr/>
        <p:txBody>
          <a:bodyPr>
            <a:normAutofit lnSpcReduction="10000"/>
          </a:bodyPr>
          <a:lstStyle/>
          <a:p>
            <a:pPr marL="0" indent="0">
              <a:buNone/>
            </a:pPr>
            <a:r>
              <a:rPr lang="el-GR" dirty="0" smtClean="0"/>
              <a:t>Συζήτηση</a:t>
            </a:r>
            <a:endParaRPr lang="en-GB" dirty="0"/>
          </a:p>
          <a:p>
            <a:r>
              <a:rPr lang="el-GR" dirty="0" smtClean="0"/>
              <a:t>Κοιτάξτε </a:t>
            </a:r>
            <a:r>
              <a:rPr lang="el-GR" dirty="0"/>
              <a:t>ξανά τα παραδείγματα που </a:t>
            </a:r>
            <a:r>
              <a:rPr lang="el-GR" dirty="0" smtClean="0"/>
              <a:t>σκεφτήκατε </a:t>
            </a:r>
            <a:r>
              <a:rPr lang="el-GR" dirty="0"/>
              <a:t>ότι δεν ήταν </a:t>
            </a:r>
            <a:r>
              <a:rPr lang="el-GR" b="1" dirty="0">
                <a:solidFill>
                  <a:schemeClr val="tx1">
                    <a:lumMod val="60000"/>
                    <a:lumOff val="40000"/>
                  </a:schemeClr>
                </a:solidFill>
              </a:rPr>
              <a:t>ποτέ </a:t>
            </a:r>
            <a:r>
              <a:rPr lang="el-GR" dirty="0" smtClean="0"/>
              <a:t>διαπολιτισμικά.</a:t>
            </a:r>
          </a:p>
          <a:p>
            <a:r>
              <a:rPr lang="el-GR" dirty="0" smtClean="0"/>
              <a:t>Ποιες </a:t>
            </a:r>
            <a:r>
              <a:rPr lang="el-GR" dirty="0"/>
              <a:t>πληροφορίες ή υποθέσεις κάνατε για να φτάσετε σε αυτήν την </a:t>
            </a:r>
            <a:r>
              <a:rPr lang="el-GR" dirty="0" smtClean="0"/>
              <a:t>ταξινόμηση;</a:t>
            </a:r>
          </a:p>
          <a:p>
            <a:r>
              <a:rPr lang="el-GR" dirty="0" smtClean="0"/>
              <a:t>Λάβατε </a:t>
            </a:r>
            <a:r>
              <a:rPr lang="el-GR" dirty="0"/>
              <a:t>τις αποφάσεις σας με βάση ένα ουσιώδες ή μη ουσιώδες μοντέλο του «πολιτισμού»;</a:t>
            </a:r>
            <a:endParaRPr lang="en-GB" dirty="0"/>
          </a:p>
          <a:p>
            <a:endParaRPr lang="en-GB" dirty="0"/>
          </a:p>
          <a:p>
            <a:pPr marL="0" indent="0">
              <a:buNone/>
            </a:pPr>
            <a:endParaRPr lang="en-GB" dirty="0"/>
          </a:p>
        </p:txBody>
      </p:sp>
    </p:spTree>
    <p:extLst>
      <p:ext uri="{BB962C8B-B14F-4D97-AF65-F5344CB8AC3E}">
        <p14:creationId xmlns:p14="http://schemas.microsoft.com/office/powerpoint/2010/main" val="142031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Βασικά μηνύματα</a:t>
            </a:r>
            <a:endParaRPr lang="en-GB" dirty="0"/>
          </a:p>
        </p:txBody>
      </p:sp>
      <p:sp>
        <p:nvSpPr>
          <p:cNvPr id="3" name="Content Placeholder 2"/>
          <p:cNvSpPr>
            <a:spLocks noGrp="1"/>
          </p:cNvSpPr>
          <p:nvPr>
            <p:ph idx="1"/>
          </p:nvPr>
        </p:nvSpPr>
        <p:spPr>
          <a:xfrm>
            <a:off x="457200" y="1417638"/>
            <a:ext cx="7643192" cy="4819674"/>
          </a:xfrm>
        </p:spPr>
        <p:txBody>
          <a:bodyPr>
            <a:normAutofit fontScale="85000" lnSpcReduction="10000"/>
          </a:bodyPr>
          <a:lstStyle/>
          <a:p>
            <a:r>
              <a:rPr lang="el-GR" dirty="0" smtClean="0"/>
              <a:t>Η </a:t>
            </a:r>
            <a:r>
              <a:rPr lang="el-GR" dirty="0"/>
              <a:t>επικοινωνία μεταξύ ατόμων από διαφορετικές πολιτιστικές ομάδες θα είναι σχεδόν σίγουρα </a:t>
            </a:r>
            <a:r>
              <a:rPr lang="el-GR" dirty="0" smtClean="0"/>
              <a:t>διαπολιτισμική.</a:t>
            </a:r>
          </a:p>
          <a:p>
            <a:r>
              <a:rPr lang="el-GR" dirty="0" smtClean="0"/>
              <a:t>Στην </a:t>
            </a:r>
            <a:r>
              <a:rPr lang="el-GR" dirty="0"/>
              <a:t>πραγματικότητα, «ο πολιτισμός είναι τόσο βαθύς, πολύπλοκος και ποικίλος, που ακόμη και τα βιολογικά </a:t>
            </a:r>
            <a:r>
              <a:rPr lang="el-GR" dirty="0" smtClean="0"/>
              <a:t>όμοια δίδυμα</a:t>
            </a:r>
            <a:r>
              <a:rPr lang="en-GB" dirty="0"/>
              <a:t> </a:t>
            </a:r>
            <a:r>
              <a:rPr lang="en-GB" dirty="0" smtClean="0"/>
              <a:t>( </a:t>
            </a:r>
            <a:r>
              <a:rPr lang="en-GB" dirty="0"/>
              <a:t>biologically identical </a:t>
            </a:r>
            <a:r>
              <a:rPr lang="en-GB" dirty="0" smtClean="0"/>
              <a:t>twins)</a:t>
            </a:r>
            <a:r>
              <a:rPr lang="el-GR" dirty="0" smtClean="0"/>
              <a:t> </a:t>
            </a:r>
            <a:r>
              <a:rPr lang="el-GR" dirty="0"/>
              <a:t>δεν μπορούν να θεωρηθούν πολιτιστικά πανομοιότυπα, επομένως και η επικοινωνία τους μπορεί μερικές φορές να είναι </a:t>
            </a:r>
            <a:r>
              <a:rPr lang="el-GR" dirty="0" smtClean="0"/>
              <a:t>διαπολιτισμική.</a:t>
            </a:r>
          </a:p>
          <a:p>
            <a:r>
              <a:rPr lang="el-GR" dirty="0" smtClean="0"/>
              <a:t>Αυτό </a:t>
            </a:r>
            <a:r>
              <a:rPr lang="el-GR" dirty="0"/>
              <a:t>επίσης καθιστά εξαιρετικά απίθανο κάθε μορφή επικοινωνίας να μην περιέχει </a:t>
            </a:r>
            <a:r>
              <a:rPr lang="el-GR" b="1" dirty="0"/>
              <a:t>ποτέ </a:t>
            </a:r>
            <a:r>
              <a:rPr lang="el-GR" dirty="0"/>
              <a:t>μια διαπολιτισμική διάσταση.</a:t>
            </a:r>
            <a:endParaRPr lang="en-GB" dirty="0"/>
          </a:p>
        </p:txBody>
      </p:sp>
    </p:spTree>
    <p:extLst>
      <p:ext uri="{BB962C8B-B14F-4D97-AF65-F5344CB8AC3E}">
        <p14:creationId xmlns:p14="http://schemas.microsoft.com/office/powerpoint/2010/main" val="1965580270"/>
      </p:ext>
    </p:extLst>
  </p:cSld>
  <p:clrMapOvr>
    <a:masterClrMapping/>
  </p:clrMapOvr>
</p:sld>
</file>

<file path=ppt/theme/theme1.xml><?xml version="1.0" encoding="utf-8"?>
<a:theme xmlns:a="http://schemas.openxmlformats.org/drawingml/2006/main" name="Θέμα του Office">
  <a:themeElements>
    <a:clrScheme name="Custom 7">
      <a:dk1>
        <a:srgbClr val="49711E"/>
      </a:dk1>
      <a:lt1>
        <a:sysClr val="window" lastClr="FFFFFF"/>
      </a:lt1>
      <a:dk2>
        <a:srgbClr val="333333"/>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1230</TotalTime>
  <Words>2856</Words>
  <Application>Microsoft Office PowerPoint</Application>
  <PresentationFormat>On-screen Show (4:3)</PresentationFormat>
  <Paragraphs>326</Paragraphs>
  <Slides>67</Slides>
  <Notes>3</Notes>
  <HiddenSlides>0</HiddenSlides>
  <MMClips>1</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Θέμα του Office</vt:lpstr>
      <vt:lpstr>PowerPoint Presentation</vt:lpstr>
      <vt:lpstr>ENOTHTA  1  YΠOENOTHTA  3</vt:lpstr>
      <vt:lpstr>ΑΝΑΣΚΟΠΗΣΗ ΥΠΟΕΝΟΤΗΤΑΣ 3</vt:lpstr>
      <vt:lpstr>ΩΡΑ ΓΙΑ ΔΡΑΣΤΗΡΙΟΤΗΤΑ</vt:lpstr>
      <vt:lpstr>Τι είναι διαπολιτισμική επικοινωνία;</vt:lpstr>
      <vt:lpstr>Τι είναι διαπολιτισμική επικοινωνία;</vt:lpstr>
      <vt:lpstr>Τι είναι διαπολιτισμική επικοινωνία;</vt:lpstr>
      <vt:lpstr>Τι είναι διαπολιτισμική επικοινωνία;</vt:lpstr>
      <vt:lpstr>Βασικά μηνύματα</vt:lpstr>
      <vt:lpstr>ΩΡΑ ΓΙΑ ΔΡΑΣΤΗΡΙΟΤΗΤΑ</vt:lpstr>
      <vt:lpstr>Πως μοιάζει η διαπολιτισμική επικοινωνίας;</vt:lpstr>
      <vt:lpstr>Είναι δίκαιο να πούμε οτι…</vt:lpstr>
      <vt:lpstr>H διαπολιτισμική επικοινων ία  …</vt:lpstr>
      <vt:lpstr>Ο τρόπος με τον οποίο οι λέξεις χρησιμοποιούνται επίσης επηρεάζει την  επικοινωνία</vt:lpstr>
      <vt:lpstr>Καθημερινή επικοινωνία</vt:lpstr>
      <vt:lpstr>Τύποι μη λεκτικής επικοινωνίας</vt:lpstr>
      <vt:lpstr>Επικοινωνία με λέξεις ή εικόνες;</vt:lpstr>
      <vt:lpstr>Συνομιλία 1</vt:lpstr>
      <vt:lpstr>Συζήτηση</vt:lpstr>
      <vt:lpstr>Συνομιλία 2</vt:lpstr>
      <vt:lpstr>Συζήτηση</vt:lpstr>
      <vt:lpstr>Συνομιλία 3</vt:lpstr>
      <vt:lpstr>Συζήτηση</vt:lpstr>
      <vt:lpstr>Συνομιλία 4</vt:lpstr>
      <vt:lpstr>Συνομιλία  4</vt:lpstr>
      <vt:lpstr>Συνομιλία 4</vt:lpstr>
      <vt:lpstr>Βασικά μηνύματα</vt:lpstr>
      <vt:lpstr>ΩΡΑ ΓΙΑ ΔΡΑΣΤΗΡΙΟΤΗΤΑ</vt:lpstr>
      <vt:lpstr>Διδάσκοντας και ερευνώντας την γλώσσα και τον πολιτισμό </vt:lpstr>
      <vt:lpstr>Διδάσκοντας και ερευνώντας την γλώσσα και τον πολιτισμό</vt:lpstr>
      <vt:lpstr>Συζήτηση</vt:lpstr>
      <vt:lpstr>Άρθρο 1:  Σχετικότητα της κοινωνικής ταυτότητας</vt:lpstr>
      <vt:lpstr>Άρθρο 2:  Agency και  ταυτότητα</vt:lpstr>
      <vt:lpstr>Άρθρο 3:  Έρευνα από τον Δρ T. Kandiah</vt:lpstr>
      <vt:lpstr>Βασικά μηνύματα</vt:lpstr>
      <vt:lpstr>Διάλειμμα</vt:lpstr>
      <vt:lpstr>ΩΡΑ ΓΙΑ ΔΡΑΣΤΗΡΙΟΤΗΤΑ</vt:lpstr>
      <vt:lpstr>Αρχές διαπολιτισμικής επικοινωνίας</vt:lpstr>
      <vt:lpstr>Τι χρειαζόμαστε για επιτυχημένη επικοινωνία;</vt:lpstr>
      <vt:lpstr>Ταξινόμηση Bloom: Ο συναισθηματικός τομέας </vt:lpstr>
      <vt:lpstr>Ταξινόμηση  Bloom: ο συναισθηματικός τομέας</vt:lpstr>
      <vt:lpstr>Ταξινόμηση Bloom: Ο συναισθηματικός τομέας</vt:lpstr>
      <vt:lpstr>Δραστηριότητα μελέτης- 1</vt:lpstr>
      <vt:lpstr>Δραστηριότητα μελέτης - 2</vt:lpstr>
      <vt:lpstr>Ταξινόμηση του Bloom: ο συναισθηματικός τομέας</vt:lpstr>
      <vt:lpstr>ΩΡΑ ΓΙΑ ΔΡΑΣΤΗΡΙΟΤΗΤΑ</vt:lpstr>
      <vt:lpstr>Λεκτική επικοινωνία</vt:lpstr>
      <vt:lpstr>Λεκτική επικοινωνία</vt:lpstr>
      <vt:lpstr>Μη λεκτική επικοινωνία</vt:lpstr>
      <vt:lpstr>Μη λεκτική επικοινωνία</vt:lpstr>
      <vt:lpstr>Γιατί η μη λεκτική επικοινωνία έχει σημασία;</vt:lpstr>
      <vt:lpstr>Γιατί η μη λεκτική επικοινωνία έχει σημασία;</vt:lpstr>
      <vt:lpstr>Τύποι μη λεκτικής επικοινωνίας</vt:lpstr>
      <vt:lpstr>Τύποι μη λεκτικής επικοινωνίας</vt:lpstr>
      <vt:lpstr>Τύποι μη λεκτικής επικοινωνίας</vt:lpstr>
      <vt:lpstr>Τύποι μη λεκτικής επικοινωνίας</vt:lpstr>
      <vt:lpstr>Μη λεκτική επικοινωνία σε δράση</vt:lpstr>
      <vt:lpstr>Μη λεκτική επικοινωνία</vt:lpstr>
      <vt:lpstr>ΩΡΑ ΓΙΑ ΔΡΑΣΤΗΡΙΟΤΗΤΑ</vt:lpstr>
      <vt:lpstr>Προετοιμασία για μια διαπολιτισμική εμπειρία</vt:lpstr>
      <vt:lpstr>Προετοιμασία για μια διαπολιτισμική εμπειρία</vt:lpstr>
      <vt:lpstr>Αποφυγή διαπολιτισμικού σοκ και/ ή σύγκρουσης</vt:lpstr>
      <vt:lpstr>Αποφυγή διαπολιτισμικού σοκ και/ ή σύγκρουσης</vt:lpstr>
      <vt:lpstr>Επιπρόσθετή μελέτη</vt:lpstr>
      <vt:lpstr>Πηγές  E – Learning</vt:lpstr>
      <vt:lpstr>Αντανάκλαση</vt:lpstr>
      <vt:lpstr>Συγχαρητήρια!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Project Coordinator</dc:creator>
  <cp:lastModifiedBy>Athena Knais</cp:lastModifiedBy>
  <cp:revision>125</cp:revision>
  <cp:lastPrinted>2018-03-29T07:36:27Z</cp:lastPrinted>
  <dcterms:created xsi:type="dcterms:W3CDTF">2017-10-16T06:30:11Z</dcterms:created>
  <dcterms:modified xsi:type="dcterms:W3CDTF">2018-08-01T02:42:37Z</dcterms:modified>
</cp:coreProperties>
</file>