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DD-9642-438A-8C73-A72D2D94CCE3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45D-4CDD-461D-9BBD-BA45F7BE5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26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DD-9642-438A-8C73-A72D2D94CCE3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45D-4CDD-461D-9BBD-BA45F7BE5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69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DD-9642-438A-8C73-A72D2D94CCE3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45D-4CDD-461D-9BBD-BA45F7BE5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76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3224" y="274638"/>
            <a:ext cx="59150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872" y="188640"/>
            <a:ext cx="1211031" cy="66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926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DD-9642-438A-8C73-A72D2D94CCE3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45D-4CDD-461D-9BBD-BA45F7BE5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29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DD-9642-438A-8C73-A72D2D94CCE3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45D-4CDD-461D-9BBD-BA45F7BE5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81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DD-9642-438A-8C73-A72D2D94CCE3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45D-4CDD-461D-9BBD-BA45F7BE5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28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DD-9642-438A-8C73-A72D2D94CCE3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45D-4CDD-461D-9BBD-BA45F7BE5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418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DD-9642-438A-8C73-A72D2D94CCE3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45D-4CDD-461D-9BBD-BA45F7BE5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20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DD-9642-438A-8C73-A72D2D94CCE3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45D-4CDD-461D-9BBD-BA45F7BE5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82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DD-9642-438A-8C73-A72D2D94CCE3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45D-4CDD-461D-9BBD-BA45F7BE5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134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4DD-9642-438A-8C73-A72D2D94CCE3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45D-4CDD-461D-9BBD-BA45F7BE5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40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EF4DD-9642-438A-8C73-A72D2D94CCE3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7E45D-4CDD-461D-9BBD-BA45F7BE5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88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B9BF32-6A6B-46AB-ABAD-64215FFD9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364" y="288138"/>
            <a:ext cx="5915000" cy="68352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Ιστός λέξης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875F1BC-90FE-43D5-A518-2730D3CA7EB3}"/>
              </a:ext>
            </a:extLst>
          </p:cNvPr>
          <p:cNvSpPr txBox="1"/>
          <p:nvPr/>
        </p:nvSpPr>
        <p:spPr>
          <a:xfrm>
            <a:off x="3221633" y="1307131"/>
            <a:ext cx="2334596" cy="1477328"/>
          </a:xfrm>
          <a:prstGeom prst="rect">
            <a:avLst/>
          </a:prstGeom>
          <a:noFill/>
          <a:ln w="19050">
            <a:solidFill>
              <a:schemeClr val="tx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Αναγνωρίστε τρία στοιχεία </a:t>
            </a:r>
            <a:r>
              <a:rPr lang="el-GR" smtClean="0"/>
              <a:t>μια καλό </a:t>
            </a:r>
            <a:r>
              <a:rPr lang="el-GR" dirty="0" smtClean="0"/>
              <a:t>προγραμματισμένης διαπολιτισμικής κινητικότητας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A1735C9-E8E5-41E0-97E3-970ED68116E6}"/>
              </a:ext>
            </a:extLst>
          </p:cNvPr>
          <p:cNvSpPr txBox="1"/>
          <p:nvPr/>
        </p:nvSpPr>
        <p:spPr>
          <a:xfrm>
            <a:off x="6022538" y="3268141"/>
            <a:ext cx="2427516" cy="2031325"/>
          </a:xfrm>
          <a:prstGeom prst="rect">
            <a:avLst/>
          </a:prstGeom>
          <a:noFill/>
          <a:ln w="19050">
            <a:solidFill>
              <a:schemeClr val="tx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Αναγνωρίστε τουλάχιστον δυο τομείς στους οποίους οι εκπαιδευόμενοι μπορούν να αναπτυχθούν μέσα από </a:t>
            </a:r>
            <a:r>
              <a:rPr lang="el-GR" dirty="0" err="1" smtClean="0"/>
              <a:t>αυτοαντανάκλαση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E0D341E-A907-4665-93AA-1054AF05EAFD}"/>
              </a:ext>
            </a:extLst>
          </p:cNvPr>
          <p:cNvSpPr txBox="1"/>
          <p:nvPr/>
        </p:nvSpPr>
        <p:spPr>
          <a:xfrm>
            <a:off x="3221633" y="5088429"/>
            <a:ext cx="3186414" cy="1754326"/>
          </a:xfrm>
          <a:prstGeom prst="rect">
            <a:avLst/>
          </a:prstGeom>
          <a:noFill/>
          <a:ln w="19050">
            <a:solidFill>
              <a:schemeClr val="tx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Αναγνωρίστε τουλάχιστον δυο είδη εμπειρίας που οι εκπαιδευόμενοι</a:t>
            </a:r>
            <a:r>
              <a:rPr lang="el-GR" dirty="0"/>
              <a:t> </a:t>
            </a:r>
            <a:r>
              <a:rPr lang="el-GR" dirty="0" smtClean="0"/>
              <a:t>πρέπει να περιμένουν να συναντήσουν κατά την διάρκεια μια διαπολιτισμικός κινητικότητας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0D45F27-08E6-4845-B46D-E4CFCA13CBE7}"/>
              </a:ext>
            </a:extLst>
          </p:cNvPr>
          <p:cNvSpPr txBox="1"/>
          <p:nvPr/>
        </p:nvSpPr>
        <p:spPr>
          <a:xfrm>
            <a:off x="595745" y="3157007"/>
            <a:ext cx="2525718" cy="2308324"/>
          </a:xfrm>
          <a:prstGeom prst="rect">
            <a:avLst/>
          </a:prstGeom>
          <a:noFill/>
          <a:ln w="19050">
            <a:solidFill>
              <a:schemeClr val="tx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Αναγνωρίστε τουλάχιστον δυο πράγματα που ο εκπαιδευόμενος μπορεί να περιμένει να μάθει κατά την διάρκεια μιας διαπολιτισμικής κινητικότητας</a:t>
            </a:r>
            <a:endParaRPr lang="en-GB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CC70961A-CA6D-44DD-8C9C-A16E8673C453}"/>
              </a:ext>
            </a:extLst>
          </p:cNvPr>
          <p:cNvCxnSpPr>
            <a:cxnSpLocks/>
          </p:cNvCxnSpPr>
          <p:nvPr/>
        </p:nvCxnSpPr>
        <p:spPr>
          <a:xfrm flipV="1">
            <a:off x="7323759" y="4468470"/>
            <a:ext cx="396044" cy="369332"/>
          </a:xfrm>
          <a:prstGeom prst="line">
            <a:avLst/>
          </a:prstGeom>
          <a:ln w="190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0F4F2759-F149-4E8D-B3E3-8C3DB5CEFAA6}"/>
              </a:ext>
            </a:extLst>
          </p:cNvPr>
          <p:cNvCxnSpPr>
            <a:cxnSpLocks/>
          </p:cNvCxnSpPr>
          <p:nvPr/>
        </p:nvCxnSpPr>
        <p:spPr>
          <a:xfrm flipH="1" flipV="1">
            <a:off x="5573406" y="1997748"/>
            <a:ext cx="627511" cy="111774"/>
          </a:xfrm>
          <a:prstGeom prst="line">
            <a:avLst/>
          </a:prstGeom>
          <a:ln w="190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DB05D502-6FF9-43FB-8355-788E7DA2BFA7}"/>
              </a:ext>
            </a:extLst>
          </p:cNvPr>
          <p:cNvCxnSpPr>
            <a:cxnSpLocks/>
          </p:cNvCxnSpPr>
          <p:nvPr/>
        </p:nvCxnSpPr>
        <p:spPr>
          <a:xfrm flipV="1">
            <a:off x="5566163" y="1227764"/>
            <a:ext cx="456375" cy="408125"/>
          </a:xfrm>
          <a:prstGeom prst="line">
            <a:avLst/>
          </a:prstGeom>
          <a:ln w="190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3FD9789E-4911-4D4C-8D48-08F6C2CDC3D1}"/>
              </a:ext>
            </a:extLst>
          </p:cNvPr>
          <p:cNvCxnSpPr>
            <a:cxnSpLocks/>
          </p:cNvCxnSpPr>
          <p:nvPr/>
        </p:nvCxnSpPr>
        <p:spPr>
          <a:xfrm flipH="1" flipV="1">
            <a:off x="2802935" y="1434692"/>
            <a:ext cx="422361" cy="247353"/>
          </a:xfrm>
          <a:prstGeom prst="line">
            <a:avLst/>
          </a:prstGeom>
          <a:ln w="190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="" xmlns:a16="http://schemas.microsoft.com/office/drawing/2014/main" id="{9E82EA66-B78D-4481-BBB6-41341D0546E4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2208039" y="5597130"/>
            <a:ext cx="1013594" cy="368462"/>
          </a:xfrm>
          <a:prstGeom prst="line">
            <a:avLst/>
          </a:prstGeom>
          <a:ln w="190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="" xmlns:a16="http://schemas.microsoft.com/office/drawing/2014/main" id="{8E2C67B9-FF50-413F-B05B-ED04FB664F9E}"/>
              </a:ext>
            </a:extLst>
          </p:cNvPr>
          <p:cNvCxnSpPr>
            <a:cxnSpLocks/>
          </p:cNvCxnSpPr>
          <p:nvPr/>
        </p:nvCxnSpPr>
        <p:spPr>
          <a:xfrm>
            <a:off x="5230451" y="3750207"/>
            <a:ext cx="792087" cy="235595"/>
          </a:xfrm>
          <a:prstGeom prst="line">
            <a:avLst/>
          </a:prstGeom>
          <a:ln w="190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BFFC0117-353B-4F75-89C8-A7245725C3CE}"/>
              </a:ext>
            </a:extLst>
          </p:cNvPr>
          <p:cNvCxnSpPr>
            <a:cxnSpLocks/>
          </p:cNvCxnSpPr>
          <p:nvPr/>
        </p:nvCxnSpPr>
        <p:spPr>
          <a:xfrm flipH="1" flipV="1">
            <a:off x="7719803" y="2669410"/>
            <a:ext cx="174927" cy="598731"/>
          </a:xfrm>
          <a:prstGeom prst="line">
            <a:avLst/>
          </a:prstGeom>
          <a:ln w="190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="" xmlns:a16="http://schemas.microsoft.com/office/drawing/2014/main" id="{C2853B9A-5991-4032-A79C-64792B1A86EC}"/>
              </a:ext>
            </a:extLst>
          </p:cNvPr>
          <p:cNvCxnSpPr>
            <a:cxnSpLocks/>
          </p:cNvCxnSpPr>
          <p:nvPr/>
        </p:nvCxnSpPr>
        <p:spPr>
          <a:xfrm flipH="1" flipV="1">
            <a:off x="1513146" y="2885829"/>
            <a:ext cx="307095" cy="271178"/>
          </a:xfrm>
          <a:prstGeom prst="line">
            <a:avLst/>
          </a:prstGeom>
          <a:ln w="190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="" xmlns:a16="http://schemas.microsoft.com/office/drawing/2014/main" id="{FD953161-8F9E-4666-83E1-89C36BD0FA3E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3121463" y="3416969"/>
            <a:ext cx="549864" cy="894200"/>
          </a:xfrm>
          <a:prstGeom prst="line">
            <a:avLst/>
          </a:prstGeom>
          <a:ln w="190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="" xmlns:a16="http://schemas.microsoft.com/office/drawing/2014/main" id="{CFE383F8-998D-4926-9006-6899E8D6FBCD}"/>
              </a:ext>
            </a:extLst>
          </p:cNvPr>
          <p:cNvCxnSpPr>
            <a:cxnSpLocks/>
          </p:cNvCxnSpPr>
          <p:nvPr/>
        </p:nvCxnSpPr>
        <p:spPr>
          <a:xfrm flipV="1">
            <a:off x="2576945" y="2027504"/>
            <a:ext cx="644688" cy="115344"/>
          </a:xfrm>
          <a:prstGeom prst="line">
            <a:avLst/>
          </a:prstGeom>
          <a:ln w="190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="" xmlns:a16="http://schemas.microsoft.com/office/drawing/2014/main" id="{06A4E541-9414-4FBC-A054-9F2792B09731}"/>
              </a:ext>
            </a:extLst>
          </p:cNvPr>
          <p:cNvCxnSpPr>
            <a:cxnSpLocks/>
          </p:cNvCxnSpPr>
          <p:nvPr/>
        </p:nvCxnSpPr>
        <p:spPr>
          <a:xfrm flipV="1">
            <a:off x="960857" y="4363768"/>
            <a:ext cx="0" cy="693141"/>
          </a:xfrm>
          <a:prstGeom prst="line">
            <a:avLst/>
          </a:prstGeom>
          <a:ln w="190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="" xmlns:a16="http://schemas.microsoft.com/office/drawing/2014/main" id="{567E36FB-5A1B-41AF-9644-777602F20EE0}"/>
              </a:ext>
            </a:extLst>
          </p:cNvPr>
          <p:cNvCxnSpPr>
            <a:cxnSpLocks/>
          </p:cNvCxnSpPr>
          <p:nvPr/>
        </p:nvCxnSpPr>
        <p:spPr>
          <a:xfrm flipH="1" flipV="1">
            <a:off x="3870537" y="4931032"/>
            <a:ext cx="150096" cy="479018"/>
          </a:xfrm>
          <a:prstGeom prst="line">
            <a:avLst/>
          </a:prstGeom>
          <a:ln w="190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="" xmlns:a16="http://schemas.microsoft.com/office/drawing/2014/main" id="{E99B73C3-CEF9-4E61-8739-B0C01D9EA482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6408047" y="5807474"/>
            <a:ext cx="427014" cy="158118"/>
          </a:xfrm>
          <a:prstGeom prst="line">
            <a:avLst/>
          </a:prstGeom>
          <a:ln w="190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311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61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Ιστός λέξης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web</dc:title>
  <dc:creator>Chiaka Amadi</dc:creator>
  <cp:lastModifiedBy>Athena Knais</cp:lastModifiedBy>
  <cp:revision>3</cp:revision>
  <dcterms:created xsi:type="dcterms:W3CDTF">2018-07-12T15:29:20Z</dcterms:created>
  <dcterms:modified xsi:type="dcterms:W3CDTF">2018-08-01T10:45:40Z</dcterms:modified>
</cp:coreProperties>
</file>